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0.40727272727272729</c:v>
                </c:pt>
                <c:pt idx="1">
                  <c:v>0.59272727272727277</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229984464"/>
        <c:axId val="229980112"/>
      </c:barChart>
      <c:valAx>
        <c:axId val="229980112"/>
        <c:scaling>
          <c:orientation val="minMax"/>
        </c:scaling>
        <c:delete val="1"/>
        <c:axPos val="t"/>
        <c:numFmt formatCode="0%" sourceLinked="1"/>
        <c:majorTickMark val="out"/>
        <c:minorTickMark val="none"/>
        <c:tickLblPos val="nextTo"/>
        <c:crossAx val="229984464"/>
        <c:crosses val="autoZero"/>
        <c:crossBetween val="between"/>
      </c:valAx>
      <c:catAx>
        <c:axId val="229984464"/>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22998011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229985008"/>
        <c:axId val="2299860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6.8657283308031438</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347515376"/>
        <c:axId val="15167936"/>
      </c:barChart>
      <c:catAx>
        <c:axId val="229985008"/>
        <c:scaling>
          <c:orientation val="minMax"/>
        </c:scaling>
        <c:delete val="1"/>
        <c:axPos val="b"/>
        <c:numFmt formatCode="General" sourceLinked="1"/>
        <c:majorTickMark val="none"/>
        <c:minorTickMark val="none"/>
        <c:tickLblPos val="nextTo"/>
        <c:crossAx val="229986096"/>
        <c:crosses val="autoZero"/>
        <c:auto val="1"/>
        <c:lblAlgn val="ctr"/>
        <c:lblOffset val="100"/>
        <c:noMultiLvlLbl val="0"/>
      </c:catAx>
      <c:valAx>
        <c:axId val="2299860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9985008"/>
        <c:crosses val="autoZero"/>
        <c:crossBetween val="between"/>
      </c:valAx>
      <c:valAx>
        <c:axId val="151679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515376"/>
        <c:crosses val="max"/>
        <c:crossBetween val="between"/>
      </c:valAx>
      <c:catAx>
        <c:axId val="347515376"/>
        <c:scaling>
          <c:orientation val="minMax"/>
        </c:scaling>
        <c:delete val="1"/>
        <c:axPos val="b"/>
        <c:numFmt formatCode="General" sourceLinked="1"/>
        <c:majorTickMark val="out"/>
        <c:minorTickMark val="none"/>
        <c:tickLblPos val="nextTo"/>
        <c:crossAx val="151679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0.26510696557101188</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0.10729351197454928</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1.1201289838220241</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0.10729351197454928</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8.5774866167515285E-2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347509936"/>
        <c:axId val="3475159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6.5986906458016499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347508848"/>
        <c:axId val="347512112"/>
      </c:scatterChart>
      <c:catAx>
        <c:axId val="347509936"/>
        <c:scaling>
          <c:orientation val="minMax"/>
        </c:scaling>
        <c:delete val="1"/>
        <c:axPos val="l"/>
        <c:numFmt formatCode="General" sourceLinked="1"/>
        <c:majorTickMark val="out"/>
        <c:minorTickMark val="none"/>
        <c:tickLblPos val="nextTo"/>
        <c:crossAx val="347515920"/>
        <c:crosses val="autoZero"/>
        <c:auto val="1"/>
        <c:lblAlgn val="ctr"/>
        <c:lblOffset val="100"/>
        <c:noMultiLvlLbl val="0"/>
      </c:catAx>
      <c:valAx>
        <c:axId val="3475159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7509936"/>
        <c:crosses val="autoZero"/>
        <c:crossBetween val="between"/>
      </c:valAx>
      <c:valAx>
        <c:axId val="347512112"/>
        <c:scaling>
          <c:orientation val="minMax"/>
          <c:min val="0"/>
        </c:scaling>
        <c:delete val="1"/>
        <c:axPos val="r"/>
        <c:numFmt formatCode="#;;0" sourceLinked="0"/>
        <c:majorTickMark val="out"/>
        <c:minorTickMark val="none"/>
        <c:tickLblPos val="nextTo"/>
        <c:crossAx val="347508848"/>
        <c:crosses val="max"/>
        <c:crossBetween val="midCat"/>
        <c:majorUnit val="1"/>
      </c:valAx>
      <c:valAx>
        <c:axId val="3475088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5121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0.15947551604519283</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0.1050511233997975</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1.0967187664720051</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0.1050511233997975</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0.14541064544633731</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347507216"/>
        <c:axId val="3475104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7.3313476033363099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347505584"/>
        <c:axId val="347501232"/>
      </c:scatterChart>
      <c:catAx>
        <c:axId val="347507216"/>
        <c:scaling>
          <c:orientation val="minMax"/>
        </c:scaling>
        <c:delete val="1"/>
        <c:axPos val="l"/>
        <c:numFmt formatCode="General" sourceLinked="1"/>
        <c:majorTickMark val="out"/>
        <c:minorTickMark val="none"/>
        <c:tickLblPos val="nextTo"/>
        <c:crossAx val="347510480"/>
        <c:crosses val="autoZero"/>
        <c:auto val="1"/>
        <c:lblAlgn val="ctr"/>
        <c:lblOffset val="100"/>
        <c:noMultiLvlLbl val="0"/>
      </c:catAx>
      <c:valAx>
        <c:axId val="3475104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7507216"/>
        <c:crosses val="autoZero"/>
        <c:crossBetween val="between"/>
      </c:valAx>
      <c:valAx>
        <c:axId val="347501232"/>
        <c:scaling>
          <c:orientation val="minMax"/>
          <c:min val="0"/>
        </c:scaling>
        <c:delete val="1"/>
        <c:axPos val="r"/>
        <c:numFmt formatCode="#;;0" sourceLinked="0"/>
        <c:majorTickMark val="out"/>
        <c:minorTickMark val="none"/>
        <c:tickLblPos val="nextTo"/>
        <c:crossAx val="347505584"/>
        <c:crosses val="max"/>
        <c:crossBetween val="midCat"/>
        <c:majorUnit val="1"/>
      </c:valAx>
      <c:valAx>
        <c:axId val="3475055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5012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0.17833154568092535</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0.33831602723551679</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9.4319978964702678E-2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0.98468714694424975</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9.4319978964702678E-2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0.29946223820235218</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347500688"/>
        <c:axId val="3475028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6.6671467432714699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347512656"/>
        <c:axId val="347505040"/>
      </c:scatterChart>
      <c:catAx>
        <c:axId val="347500688"/>
        <c:scaling>
          <c:orientation val="minMax"/>
        </c:scaling>
        <c:delete val="1"/>
        <c:axPos val="l"/>
        <c:numFmt formatCode="General" sourceLinked="1"/>
        <c:majorTickMark val="out"/>
        <c:minorTickMark val="none"/>
        <c:tickLblPos val="nextTo"/>
        <c:crossAx val="347502864"/>
        <c:crosses val="autoZero"/>
        <c:auto val="1"/>
        <c:lblAlgn val="ctr"/>
        <c:lblOffset val="100"/>
        <c:noMultiLvlLbl val="0"/>
      </c:catAx>
      <c:valAx>
        <c:axId val="3475028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7500688"/>
        <c:crosses val="autoZero"/>
        <c:crossBetween val="between"/>
      </c:valAx>
      <c:valAx>
        <c:axId val="347505040"/>
        <c:scaling>
          <c:orientation val="minMax"/>
          <c:min val="0"/>
        </c:scaling>
        <c:delete val="1"/>
        <c:axPos val="r"/>
        <c:numFmt formatCode="#;;0" sourceLinked="0"/>
        <c:majorTickMark val="out"/>
        <c:minorTickMark val="none"/>
        <c:tickLblPos val="nextTo"/>
        <c:crossAx val="347512656"/>
        <c:crosses val="max"/>
        <c:crossBetween val="midCat"/>
        <c:majorUnit val="1"/>
      </c:valAx>
      <c:valAx>
        <c:axId val="34751265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5050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347511024"/>
        <c:axId val="3475061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8.4959028215710788</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347509392"/>
        <c:axId val="347506672"/>
      </c:barChart>
      <c:catAx>
        <c:axId val="347511024"/>
        <c:scaling>
          <c:orientation val="minMax"/>
        </c:scaling>
        <c:delete val="1"/>
        <c:axPos val="b"/>
        <c:numFmt formatCode="General" sourceLinked="1"/>
        <c:majorTickMark val="none"/>
        <c:minorTickMark val="none"/>
        <c:tickLblPos val="nextTo"/>
        <c:crossAx val="347506128"/>
        <c:crosses val="autoZero"/>
        <c:auto val="1"/>
        <c:lblAlgn val="ctr"/>
        <c:lblOffset val="100"/>
        <c:noMultiLvlLbl val="0"/>
      </c:catAx>
      <c:valAx>
        <c:axId val="3475061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47511024"/>
        <c:crosses val="autoZero"/>
        <c:crossBetween val="between"/>
      </c:valAx>
      <c:valAx>
        <c:axId val="34750667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509392"/>
        <c:crosses val="max"/>
        <c:crossBetween val="between"/>
      </c:valAx>
      <c:catAx>
        <c:axId val="347509392"/>
        <c:scaling>
          <c:orientation val="minMax"/>
        </c:scaling>
        <c:delete val="1"/>
        <c:axPos val="b"/>
        <c:numFmt formatCode="General" sourceLinked="1"/>
        <c:majorTickMark val="out"/>
        <c:minorTickMark val="none"/>
        <c:tickLblPos val="nextTo"/>
        <c:crossAx val="34750667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0.29388657366004711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0.14542719905295609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1.5182392457608422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0.14542719905295698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0.52163234953643212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0.31034956618091591</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47507760"/>
        <c:axId val="3475017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7.6243080520696003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347502320"/>
        <c:axId val="347513200"/>
      </c:scatterChart>
      <c:catAx>
        <c:axId val="347507760"/>
        <c:scaling>
          <c:orientation val="minMax"/>
        </c:scaling>
        <c:delete val="1"/>
        <c:axPos val="l"/>
        <c:numFmt formatCode="General" sourceLinked="1"/>
        <c:majorTickMark val="out"/>
        <c:minorTickMark val="none"/>
        <c:tickLblPos val="nextTo"/>
        <c:crossAx val="347501776"/>
        <c:crosses val="autoZero"/>
        <c:auto val="1"/>
        <c:lblAlgn val="ctr"/>
        <c:lblOffset val="100"/>
        <c:noMultiLvlLbl val="0"/>
      </c:catAx>
      <c:valAx>
        <c:axId val="3475017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7507760"/>
        <c:crosses val="autoZero"/>
        <c:crossBetween val="between"/>
      </c:valAx>
      <c:valAx>
        <c:axId val="347513200"/>
        <c:scaling>
          <c:orientation val="minMax"/>
          <c:min val="0"/>
        </c:scaling>
        <c:delete val="1"/>
        <c:axPos val="r"/>
        <c:numFmt formatCode="#;;0" sourceLinked="0"/>
        <c:majorTickMark val="out"/>
        <c:minorTickMark val="none"/>
        <c:tickLblPos val="nextTo"/>
        <c:crossAx val="347502320"/>
        <c:crosses val="max"/>
        <c:crossBetween val="midCat"/>
        <c:majorUnit val="1"/>
      </c:valAx>
      <c:valAx>
        <c:axId val="3475023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5132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9.5228734059109144E-2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4.0630166290018366E-2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0.42417314934899863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4.0630166290018366E-2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6.5267565861564236E-2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47513744"/>
        <c:axId val="3475034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9.7859754780153896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347511568"/>
        <c:axId val="347508304"/>
      </c:scatterChart>
      <c:catAx>
        <c:axId val="347513744"/>
        <c:scaling>
          <c:orientation val="minMax"/>
        </c:scaling>
        <c:delete val="1"/>
        <c:axPos val="l"/>
        <c:numFmt formatCode="General" sourceLinked="1"/>
        <c:majorTickMark val="out"/>
        <c:minorTickMark val="none"/>
        <c:tickLblPos val="nextTo"/>
        <c:crossAx val="347503408"/>
        <c:crosses val="autoZero"/>
        <c:auto val="1"/>
        <c:lblAlgn val="ctr"/>
        <c:lblOffset val="100"/>
        <c:noMultiLvlLbl val="0"/>
      </c:catAx>
      <c:valAx>
        <c:axId val="3475034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7513744"/>
        <c:crosses val="autoZero"/>
        <c:crossBetween val="between"/>
      </c:valAx>
      <c:valAx>
        <c:axId val="347508304"/>
        <c:scaling>
          <c:orientation val="minMax"/>
          <c:min val="0"/>
        </c:scaling>
        <c:delete val="1"/>
        <c:axPos val="r"/>
        <c:numFmt formatCode="#;;0" sourceLinked="0"/>
        <c:majorTickMark val="out"/>
        <c:minorTickMark val="none"/>
        <c:tickLblPos val="nextTo"/>
        <c:crossAx val="347511568"/>
        <c:crosses val="max"/>
        <c:crossBetween val="midCat"/>
        <c:majorUnit val="1"/>
      </c:valAx>
      <c:valAx>
        <c:axId val="3475115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5083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0.16543597408444732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7.1308029709204135E-2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0.74444567417522478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7.1308029709204135E-2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0.13103471747083084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47514288"/>
        <c:axId val="3475039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8.0774249346282492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347514832"/>
        <c:axId val="347504496"/>
      </c:scatterChart>
      <c:catAx>
        <c:axId val="347514288"/>
        <c:scaling>
          <c:orientation val="minMax"/>
        </c:scaling>
        <c:delete val="1"/>
        <c:axPos val="l"/>
        <c:numFmt formatCode="General" sourceLinked="1"/>
        <c:majorTickMark val="out"/>
        <c:minorTickMark val="none"/>
        <c:tickLblPos val="nextTo"/>
        <c:crossAx val="347503952"/>
        <c:crosses val="autoZero"/>
        <c:auto val="1"/>
        <c:lblAlgn val="ctr"/>
        <c:lblOffset val="100"/>
        <c:noMultiLvlLbl val="0"/>
      </c:catAx>
      <c:valAx>
        <c:axId val="3475039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47514288"/>
        <c:crosses val="autoZero"/>
        <c:crossBetween val="between"/>
      </c:valAx>
      <c:valAx>
        <c:axId val="347504496"/>
        <c:scaling>
          <c:orientation val="minMax"/>
          <c:min val="0"/>
        </c:scaling>
        <c:delete val="1"/>
        <c:axPos val="r"/>
        <c:numFmt formatCode="#;;0" sourceLinked="0"/>
        <c:majorTickMark val="out"/>
        <c:minorTickMark val="none"/>
        <c:tickLblPos val="nextTo"/>
        <c:crossAx val="347514832"/>
        <c:crosses val="max"/>
        <c:crossBetween val="midCat"/>
        <c:majorUnit val="1"/>
      </c:valAx>
      <c:valAx>
        <c:axId val="3475148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5044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350251888"/>
        <c:axId val="3502605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6.497977377279633</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350263856"/>
        <c:axId val="350253520"/>
      </c:barChart>
      <c:catAx>
        <c:axId val="350251888"/>
        <c:scaling>
          <c:orientation val="minMax"/>
        </c:scaling>
        <c:delete val="1"/>
        <c:axPos val="b"/>
        <c:numFmt formatCode="General" sourceLinked="1"/>
        <c:majorTickMark val="none"/>
        <c:minorTickMark val="none"/>
        <c:tickLblPos val="nextTo"/>
        <c:crossAx val="350260592"/>
        <c:crosses val="autoZero"/>
        <c:auto val="1"/>
        <c:lblAlgn val="ctr"/>
        <c:lblOffset val="100"/>
        <c:noMultiLvlLbl val="0"/>
      </c:catAx>
      <c:valAx>
        <c:axId val="3502605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0251888"/>
        <c:crosses val="autoZero"/>
        <c:crossBetween val="between"/>
      </c:valAx>
      <c:valAx>
        <c:axId val="3502535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0263856"/>
        <c:crosses val="max"/>
        <c:crossBetween val="between"/>
      </c:valAx>
      <c:catAx>
        <c:axId val="350263856"/>
        <c:scaling>
          <c:orientation val="minMax"/>
        </c:scaling>
        <c:delete val="1"/>
        <c:axPos val="b"/>
        <c:numFmt formatCode="General" sourceLinked="1"/>
        <c:majorTickMark val="out"/>
        <c:minorTickMark val="none"/>
        <c:tickLblPos val="nextTo"/>
        <c:crossAx val="3502535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0.24530720668411465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0.10611462375112346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1.1078215586716773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0.10611462375112346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0.380622200440766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2.1038690573744745E-2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50254064"/>
        <c:axId val="350258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6.2359161229025304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350251344"/>
        <c:axId val="350262768"/>
      </c:scatterChart>
      <c:catAx>
        <c:axId val="350254064"/>
        <c:scaling>
          <c:orientation val="minMax"/>
        </c:scaling>
        <c:delete val="1"/>
        <c:axPos val="l"/>
        <c:numFmt formatCode="General" sourceLinked="1"/>
        <c:majorTickMark val="out"/>
        <c:minorTickMark val="none"/>
        <c:tickLblPos val="nextTo"/>
        <c:crossAx val="350258416"/>
        <c:crosses val="autoZero"/>
        <c:auto val="1"/>
        <c:lblAlgn val="ctr"/>
        <c:lblOffset val="100"/>
        <c:noMultiLvlLbl val="0"/>
      </c:catAx>
      <c:valAx>
        <c:axId val="350258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0254064"/>
        <c:crosses val="autoZero"/>
        <c:crossBetween val="between"/>
      </c:valAx>
      <c:valAx>
        <c:axId val="350262768"/>
        <c:scaling>
          <c:orientation val="minMax"/>
          <c:min val="0"/>
        </c:scaling>
        <c:delete val="1"/>
        <c:axPos val="r"/>
        <c:numFmt formatCode="#;;0" sourceLinked="0"/>
        <c:majorTickMark val="out"/>
        <c:minorTickMark val="none"/>
        <c:tickLblPos val="nextTo"/>
        <c:crossAx val="350251344"/>
        <c:crosses val="max"/>
        <c:crossBetween val="midCat"/>
        <c:majorUnit val="1"/>
      </c:valAx>
      <c:valAx>
        <c:axId val="3502513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02627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0.23717948717948714</c:v>
                </c:pt>
                <c:pt idx="1">
                  <c:v>0.24358974358974358</c:v>
                </c:pt>
                <c:pt idx="2">
                  <c:v>0.24679487179487183</c:v>
                </c:pt>
                <c:pt idx="3">
                  <c:v>0.27243589743589741</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0.18858197675835875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7.2063211143936101E-2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0.7523296607977219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7.2063211143936101E-2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0.25848329878417786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2.5706998299510175E-2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50250800"/>
        <c:axId val="3502589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7.1002431911645703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350257872"/>
        <c:axId val="350257328"/>
      </c:scatterChart>
      <c:catAx>
        <c:axId val="350250800"/>
        <c:scaling>
          <c:orientation val="minMax"/>
        </c:scaling>
        <c:delete val="1"/>
        <c:axPos val="l"/>
        <c:numFmt formatCode="General" sourceLinked="1"/>
        <c:majorTickMark val="out"/>
        <c:minorTickMark val="none"/>
        <c:tickLblPos val="nextTo"/>
        <c:crossAx val="350258960"/>
        <c:crosses val="autoZero"/>
        <c:auto val="1"/>
        <c:lblAlgn val="ctr"/>
        <c:lblOffset val="100"/>
        <c:noMultiLvlLbl val="0"/>
      </c:catAx>
      <c:valAx>
        <c:axId val="3502589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0250800"/>
        <c:crosses val="autoZero"/>
        <c:crossBetween val="between"/>
      </c:valAx>
      <c:valAx>
        <c:axId val="350257328"/>
        <c:scaling>
          <c:orientation val="minMax"/>
          <c:min val="0"/>
        </c:scaling>
        <c:delete val="1"/>
        <c:axPos val="r"/>
        <c:numFmt formatCode="#;;0" sourceLinked="0"/>
        <c:majorTickMark val="out"/>
        <c:minorTickMark val="none"/>
        <c:tickLblPos val="nextTo"/>
        <c:crossAx val="350257872"/>
        <c:crosses val="max"/>
        <c:crossBetween val="midCat"/>
        <c:majorUnit val="1"/>
      </c:valAx>
      <c:valAx>
        <c:axId val="3502578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02573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0.21504152518199415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8.3419127520903302E-2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0.87088381041598595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7.7173411570235828E-2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50254608"/>
        <c:axId val="3502524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6.1577728177718001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350255152"/>
        <c:axId val="350255696"/>
      </c:scatterChart>
      <c:catAx>
        <c:axId val="350254608"/>
        <c:scaling>
          <c:orientation val="minMax"/>
        </c:scaling>
        <c:delete val="1"/>
        <c:axPos val="l"/>
        <c:numFmt formatCode="General" sourceLinked="1"/>
        <c:majorTickMark val="out"/>
        <c:minorTickMark val="none"/>
        <c:tickLblPos val="nextTo"/>
        <c:crossAx val="350252432"/>
        <c:crosses val="autoZero"/>
        <c:auto val="1"/>
        <c:lblAlgn val="ctr"/>
        <c:lblOffset val="100"/>
        <c:noMultiLvlLbl val="0"/>
      </c:catAx>
      <c:valAx>
        <c:axId val="3502524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0254608"/>
        <c:crosses val="autoZero"/>
        <c:crossBetween val="between"/>
      </c:valAx>
      <c:valAx>
        <c:axId val="350255696"/>
        <c:scaling>
          <c:orientation val="minMax"/>
          <c:min val="0"/>
        </c:scaling>
        <c:delete val="1"/>
        <c:axPos val="r"/>
        <c:numFmt formatCode="#;;0" sourceLinked="0"/>
        <c:majorTickMark val="out"/>
        <c:minorTickMark val="none"/>
        <c:tickLblPos val="nextTo"/>
        <c:crossAx val="350255152"/>
        <c:crosses val="max"/>
        <c:crossBetween val="midCat"/>
        <c:majorUnit val="1"/>
      </c:valAx>
      <c:valAx>
        <c:axId val="3502551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02556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350249712"/>
        <c:axId val="3502562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7.0705340447091505</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350256784"/>
        <c:axId val="350259504"/>
      </c:barChart>
      <c:catAx>
        <c:axId val="350249712"/>
        <c:scaling>
          <c:orientation val="minMax"/>
        </c:scaling>
        <c:delete val="1"/>
        <c:axPos val="b"/>
        <c:numFmt formatCode="General" sourceLinked="1"/>
        <c:majorTickMark val="none"/>
        <c:minorTickMark val="none"/>
        <c:tickLblPos val="nextTo"/>
        <c:crossAx val="350256240"/>
        <c:crosses val="autoZero"/>
        <c:auto val="1"/>
        <c:lblAlgn val="ctr"/>
        <c:lblOffset val="100"/>
        <c:noMultiLvlLbl val="0"/>
      </c:catAx>
      <c:valAx>
        <c:axId val="3502562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0249712"/>
        <c:crosses val="autoZero"/>
        <c:crossBetween val="between"/>
      </c:valAx>
      <c:valAx>
        <c:axId val="3502595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0256784"/>
        <c:crosses val="max"/>
        <c:crossBetween val="between"/>
      </c:valAx>
      <c:catAx>
        <c:axId val="350256784"/>
        <c:scaling>
          <c:orientation val="minMax"/>
        </c:scaling>
        <c:delete val="1"/>
        <c:axPos val="b"/>
        <c:numFmt formatCode="General" sourceLinked="1"/>
        <c:majorTickMark val="out"/>
        <c:minorTickMark val="none"/>
        <c:tickLblPos val="nextTo"/>
        <c:crossAx val="3502595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9.0275653227258168E-2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0.13690975012644824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1.4293182920589214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0.13690975012644824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0.10674406147063387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50260048"/>
        <c:axId val="3502529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6.8555910734932004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350262224"/>
        <c:axId val="350261136"/>
      </c:scatterChart>
      <c:catAx>
        <c:axId val="350260048"/>
        <c:scaling>
          <c:orientation val="minMax"/>
        </c:scaling>
        <c:delete val="1"/>
        <c:axPos val="l"/>
        <c:numFmt formatCode="General" sourceLinked="1"/>
        <c:majorTickMark val="out"/>
        <c:minorTickMark val="none"/>
        <c:tickLblPos val="nextTo"/>
        <c:crossAx val="350252976"/>
        <c:crosses val="autoZero"/>
        <c:auto val="1"/>
        <c:lblAlgn val="ctr"/>
        <c:lblOffset val="100"/>
        <c:noMultiLvlLbl val="0"/>
      </c:catAx>
      <c:valAx>
        <c:axId val="3502529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0260048"/>
        <c:crosses val="autoZero"/>
        <c:crossBetween val="between"/>
      </c:valAx>
      <c:valAx>
        <c:axId val="350261136"/>
        <c:scaling>
          <c:orientation val="minMax"/>
          <c:min val="0"/>
        </c:scaling>
        <c:delete val="1"/>
        <c:axPos val="r"/>
        <c:numFmt formatCode="#;;0" sourceLinked="0"/>
        <c:majorTickMark val="out"/>
        <c:minorTickMark val="none"/>
        <c:tickLblPos val="nextTo"/>
        <c:crossAx val="350262224"/>
        <c:crosses val="max"/>
        <c:crossBetween val="midCat"/>
        <c:majorUnit val="1"/>
      </c:valAx>
      <c:valAx>
        <c:axId val="3502622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02611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0.20596520017854214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9.753924435998762E-2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1.0182958191697384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9.753924435998762E-2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0.12003875894614424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50261680"/>
        <c:axId val="3502633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7.2854770159250997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350249168"/>
        <c:axId val="350264400"/>
      </c:scatterChart>
      <c:catAx>
        <c:axId val="350261680"/>
        <c:scaling>
          <c:orientation val="minMax"/>
        </c:scaling>
        <c:delete val="1"/>
        <c:axPos val="l"/>
        <c:numFmt formatCode="General" sourceLinked="1"/>
        <c:majorTickMark val="out"/>
        <c:minorTickMark val="none"/>
        <c:tickLblPos val="nextTo"/>
        <c:crossAx val="350263312"/>
        <c:crosses val="autoZero"/>
        <c:auto val="1"/>
        <c:lblAlgn val="ctr"/>
        <c:lblOffset val="100"/>
        <c:noMultiLvlLbl val="0"/>
      </c:catAx>
      <c:valAx>
        <c:axId val="3502633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0261680"/>
        <c:crosses val="autoZero"/>
        <c:crossBetween val="between"/>
      </c:valAx>
      <c:valAx>
        <c:axId val="350264400"/>
        <c:scaling>
          <c:orientation val="minMax"/>
          <c:min val="0"/>
        </c:scaling>
        <c:delete val="1"/>
        <c:axPos val="r"/>
        <c:numFmt formatCode="#;;0" sourceLinked="0"/>
        <c:majorTickMark val="out"/>
        <c:minorTickMark val="none"/>
        <c:tickLblPos val="nextTo"/>
        <c:crossAx val="350249168"/>
        <c:crosses val="max"/>
        <c:crossBetween val="midCat"/>
        <c:majorUnit val="1"/>
      </c:valAx>
      <c:valAx>
        <c:axId val="3502491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02644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350250256"/>
        <c:axId val="3560424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6.9975560505179697</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356037504"/>
        <c:axId val="356039680"/>
      </c:barChart>
      <c:catAx>
        <c:axId val="350250256"/>
        <c:scaling>
          <c:orientation val="minMax"/>
        </c:scaling>
        <c:delete val="1"/>
        <c:axPos val="b"/>
        <c:numFmt formatCode="General" sourceLinked="1"/>
        <c:majorTickMark val="none"/>
        <c:minorTickMark val="none"/>
        <c:tickLblPos val="nextTo"/>
        <c:crossAx val="356042400"/>
        <c:crosses val="autoZero"/>
        <c:auto val="1"/>
        <c:lblAlgn val="ctr"/>
        <c:lblOffset val="100"/>
        <c:noMultiLvlLbl val="0"/>
      </c:catAx>
      <c:valAx>
        <c:axId val="3560424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0250256"/>
        <c:crosses val="autoZero"/>
        <c:crossBetween val="between"/>
      </c:valAx>
      <c:valAx>
        <c:axId val="3560396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037504"/>
        <c:crosses val="max"/>
        <c:crossBetween val="between"/>
      </c:valAx>
      <c:catAx>
        <c:axId val="356037504"/>
        <c:scaling>
          <c:orientation val="minMax"/>
        </c:scaling>
        <c:delete val="1"/>
        <c:axPos val="b"/>
        <c:numFmt formatCode="General" sourceLinked="1"/>
        <c:majorTickMark val="out"/>
        <c:minorTickMark val="none"/>
        <c:tickLblPos val="nextTo"/>
        <c:crossAx val="3560396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0.35699776838400865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0.14905041431612975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1.5560650970748426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0.14905041431612887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0.43100758187427957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56039136"/>
        <c:axId val="3560472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7.4695697398121697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356038048"/>
        <c:axId val="356035328"/>
      </c:scatterChart>
      <c:catAx>
        <c:axId val="356039136"/>
        <c:scaling>
          <c:orientation val="minMax"/>
        </c:scaling>
        <c:delete val="1"/>
        <c:axPos val="l"/>
        <c:numFmt formatCode="General" sourceLinked="1"/>
        <c:majorTickMark val="out"/>
        <c:minorTickMark val="none"/>
        <c:tickLblPos val="nextTo"/>
        <c:crossAx val="356047296"/>
        <c:crosses val="autoZero"/>
        <c:auto val="1"/>
        <c:lblAlgn val="ctr"/>
        <c:lblOffset val="100"/>
        <c:noMultiLvlLbl val="0"/>
      </c:catAx>
      <c:valAx>
        <c:axId val="3560472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6039136"/>
        <c:crosses val="autoZero"/>
        <c:crossBetween val="between"/>
      </c:valAx>
      <c:valAx>
        <c:axId val="356035328"/>
        <c:scaling>
          <c:orientation val="minMax"/>
          <c:min val="0"/>
        </c:scaling>
        <c:delete val="1"/>
        <c:axPos val="r"/>
        <c:numFmt formatCode="#;;0" sourceLinked="0"/>
        <c:majorTickMark val="out"/>
        <c:minorTickMark val="none"/>
        <c:tickLblPos val="nextTo"/>
        <c:crossAx val="356038048"/>
        <c:crosses val="max"/>
        <c:crossBetween val="midCat"/>
        <c:majorUnit val="1"/>
      </c:valAx>
      <c:valAx>
        <c:axId val="3560380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60353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0.24638466674215564</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0.41961791350813282</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0.11698633700184491</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1.2213206966141748</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0.11698633700184491</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0.21220509510564689</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356038592"/>
        <c:axId val="3560445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6.5255423612237697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356035872"/>
        <c:axId val="356034784"/>
      </c:scatterChart>
      <c:catAx>
        <c:axId val="356038592"/>
        <c:scaling>
          <c:orientation val="minMax"/>
        </c:scaling>
        <c:delete val="1"/>
        <c:axPos val="l"/>
        <c:numFmt formatCode="General" sourceLinked="1"/>
        <c:majorTickMark val="out"/>
        <c:minorTickMark val="none"/>
        <c:tickLblPos val="nextTo"/>
        <c:crossAx val="356044576"/>
        <c:crosses val="autoZero"/>
        <c:auto val="1"/>
        <c:lblAlgn val="ctr"/>
        <c:lblOffset val="100"/>
        <c:noMultiLvlLbl val="0"/>
      </c:catAx>
      <c:valAx>
        <c:axId val="3560445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6038592"/>
        <c:crosses val="autoZero"/>
        <c:crossBetween val="between"/>
      </c:valAx>
      <c:valAx>
        <c:axId val="356034784"/>
        <c:scaling>
          <c:orientation val="minMax"/>
          <c:min val="0"/>
        </c:scaling>
        <c:delete val="1"/>
        <c:axPos val="r"/>
        <c:numFmt formatCode="#;;0" sourceLinked="0"/>
        <c:majorTickMark val="out"/>
        <c:minorTickMark val="none"/>
        <c:tickLblPos val="nextTo"/>
        <c:crossAx val="356035872"/>
        <c:crosses val="max"/>
        <c:crossBetween val="midCat"/>
        <c:majorUnit val="1"/>
      </c:valAx>
      <c:valAx>
        <c:axId val="3560358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60347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356036960"/>
        <c:axId val="3560364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6.8129760578368739</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356047840"/>
        <c:axId val="356041856"/>
      </c:barChart>
      <c:catAx>
        <c:axId val="356036960"/>
        <c:scaling>
          <c:orientation val="minMax"/>
        </c:scaling>
        <c:delete val="1"/>
        <c:axPos val="b"/>
        <c:numFmt formatCode="General" sourceLinked="1"/>
        <c:majorTickMark val="none"/>
        <c:minorTickMark val="none"/>
        <c:tickLblPos val="nextTo"/>
        <c:crossAx val="356036416"/>
        <c:crosses val="autoZero"/>
        <c:auto val="1"/>
        <c:lblAlgn val="ctr"/>
        <c:lblOffset val="100"/>
        <c:noMultiLvlLbl val="0"/>
      </c:catAx>
      <c:valAx>
        <c:axId val="3560364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6036960"/>
        <c:crosses val="autoZero"/>
        <c:crossBetween val="between"/>
      </c:valAx>
      <c:valAx>
        <c:axId val="356041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047840"/>
        <c:crosses val="max"/>
        <c:crossBetween val="between"/>
      </c:valAx>
      <c:catAx>
        <c:axId val="356047840"/>
        <c:scaling>
          <c:orientation val="minMax"/>
        </c:scaling>
        <c:delete val="1"/>
        <c:axPos val="b"/>
        <c:numFmt formatCode="General" sourceLinked="1"/>
        <c:majorTickMark val="out"/>
        <c:minorTickMark val="none"/>
        <c:tickLblPos val="nextTo"/>
        <c:crossAx val="356041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8.9602207693474156E-2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7.5155889043205804E-2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0.784616777593933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7.5155889043205804E-2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1.6680619120950979E-2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56040224"/>
        <c:axId val="3560407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7.3976778667365304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356041312"/>
        <c:axId val="356033152"/>
      </c:scatterChart>
      <c:catAx>
        <c:axId val="356040224"/>
        <c:scaling>
          <c:orientation val="minMax"/>
        </c:scaling>
        <c:delete val="1"/>
        <c:axPos val="l"/>
        <c:numFmt formatCode="General" sourceLinked="1"/>
        <c:majorTickMark val="out"/>
        <c:minorTickMark val="none"/>
        <c:tickLblPos val="nextTo"/>
        <c:crossAx val="356040768"/>
        <c:crosses val="autoZero"/>
        <c:auto val="1"/>
        <c:lblAlgn val="ctr"/>
        <c:lblOffset val="100"/>
        <c:noMultiLvlLbl val="0"/>
      </c:catAx>
      <c:valAx>
        <c:axId val="3560407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6040224"/>
        <c:crosses val="autoZero"/>
        <c:crossBetween val="between"/>
      </c:valAx>
      <c:valAx>
        <c:axId val="356033152"/>
        <c:scaling>
          <c:orientation val="minMax"/>
          <c:min val="0"/>
        </c:scaling>
        <c:delete val="1"/>
        <c:axPos val="r"/>
        <c:numFmt formatCode="#;;0" sourceLinked="0"/>
        <c:majorTickMark val="out"/>
        <c:minorTickMark val="none"/>
        <c:tickLblPos val="nextTo"/>
        <c:crossAx val="356041312"/>
        <c:crosses val="max"/>
        <c:crossBetween val="midCat"/>
        <c:majorUnit val="1"/>
      </c:valAx>
      <c:valAx>
        <c:axId val="3560413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60331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0.35897435897435898</c:v>
                </c:pt>
                <c:pt idx="1">
                  <c:v>0.64102564102564097</c:v>
                </c:pt>
                <c:pt idx="2">
                  <c:v>0</c:v>
                </c:pt>
                <c:pt idx="3">
                  <c:v>0</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229987728"/>
        <c:axId val="229991536"/>
      </c:barChart>
      <c:catAx>
        <c:axId val="229987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9991536"/>
        <c:crosses val="autoZero"/>
        <c:auto val="1"/>
        <c:lblAlgn val="ctr"/>
        <c:lblOffset val="100"/>
        <c:noMultiLvlLbl val="0"/>
      </c:catAx>
      <c:valAx>
        <c:axId val="229991536"/>
        <c:scaling>
          <c:orientation val="minMax"/>
        </c:scaling>
        <c:delete val="1"/>
        <c:axPos val="t"/>
        <c:numFmt formatCode="0%" sourceLinked="1"/>
        <c:majorTickMark val="none"/>
        <c:minorTickMark val="none"/>
        <c:tickLblPos val="nextTo"/>
        <c:crossAx val="2299877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0.10300073114831587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1.1851548804612957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0.11352213110724563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0.17074381129159288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56042944"/>
        <c:axId val="3560434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5.7534181705427603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356044032"/>
        <c:axId val="356032608"/>
      </c:scatterChart>
      <c:catAx>
        <c:axId val="356042944"/>
        <c:scaling>
          <c:orientation val="minMax"/>
        </c:scaling>
        <c:delete val="1"/>
        <c:axPos val="l"/>
        <c:numFmt formatCode="General" sourceLinked="1"/>
        <c:majorTickMark val="out"/>
        <c:minorTickMark val="none"/>
        <c:tickLblPos val="nextTo"/>
        <c:crossAx val="356043488"/>
        <c:crosses val="autoZero"/>
        <c:auto val="1"/>
        <c:lblAlgn val="ctr"/>
        <c:lblOffset val="100"/>
        <c:noMultiLvlLbl val="0"/>
      </c:catAx>
      <c:valAx>
        <c:axId val="3560434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6042944"/>
        <c:crosses val="autoZero"/>
        <c:crossBetween val="between"/>
      </c:valAx>
      <c:valAx>
        <c:axId val="356032608"/>
        <c:scaling>
          <c:orientation val="minMax"/>
          <c:min val="0"/>
        </c:scaling>
        <c:delete val="1"/>
        <c:axPos val="r"/>
        <c:numFmt formatCode="#;;0" sourceLinked="0"/>
        <c:majorTickMark val="out"/>
        <c:minorTickMark val="none"/>
        <c:tickLblPos val="nextTo"/>
        <c:crossAx val="356044032"/>
        <c:crosses val="max"/>
        <c:crossBetween val="midCat"/>
        <c:majorUnit val="1"/>
      </c:valAx>
      <c:valAx>
        <c:axId val="3560440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603260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7.2963889218141453E-2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0.13363277937728224</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1.3951071841575517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0.13363277937728135</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0.20226327727870341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56045120"/>
        <c:axId val="356046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7.2878321362313301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356045664"/>
        <c:axId val="356034240"/>
      </c:scatterChart>
      <c:catAx>
        <c:axId val="356045120"/>
        <c:scaling>
          <c:orientation val="minMax"/>
        </c:scaling>
        <c:delete val="1"/>
        <c:axPos val="l"/>
        <c:numFmt formatCode="General" sourceLinked="1"/>
        <c:majorTickMark val="out"/>
        <c:minorTickMark val="none"/>
        <c:tickLblPos val="nextTo"/>
        <c:crossAx val="356046208"/>
        <c:crosses val="autoZero"/>
        <c:auto val="1"/>
        <c:lblAlgn val="ctr"/>
        <c:lblOffset val="100"/>
        <c:noMultiLvlLbl val="0"/>
      </c:catAx>
      <c:valAx>
        <c:axId val="3560462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6045120"/>
        <c:crosses val="autoZero"/>
        <c:crossBetween val="between"/>
      </c:valAx>
      <c:valAx>
        <c:axId val="356034240"/>
        <c:scaling>
          <c:orientation val="minMax"/>
          <c:min val="0"/>
        </c:scaling>
        <c:delete val="1"/>
        <c:axPos val="r"/>
        <c:numFmt formatCode="#;;0" sourceLinked="0"/>
        <c:majorTickMark val="out"/>
        <c:minorTickMark val="none"/>
        <c:tickLblPos val="nextTo"/>
        <c:crossAx val="356045664"/>
        <c:crosses val="max"/>
        <c:crossBetween val="midCat"/>
        <c:majorUnit val="1"/>
      </c:valAx>
      <c:valAx>
        <c:axId val="3560456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60342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356046752"/>
        <c:axId val="3560336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7.1110215190381751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356813152"/>
        <c:axId val="356818592"/>
      </c:barChart>
      <c:catAx>
        <c:axId val="356046752"/>
        <c:scaling>
          <c:orientation val="minMax"/>
        </c:scaling>
        <c:delete val="1"/>
        <c:axPos val="b"/>
        <c:numFmt formatCode="General" sourceLinked="1"/>
        <c:majorTickMark val="none"/>
        <c:minorTickMark val="none"/>
        <c:tickLblPos val="nextTo"/>
        <c:crossAx val="356033696"/>
        <c:crosses val="autoZero"/>
        <c:auto val="1"/>
        <c:lblAlgn val="ctr"/>
        <c:lblOffset val="100"/>
        <c:noMultiLvlLbl val="0"/>
      </c:catAx>
      <c:valAx>
        <c:axId val="3560336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6046752"/>
        <c:crosses val="autoZero"/>
        <c:crossBetween val="between"/>
      </c:valAx>
      <c:valAx>
        <c:axId val="3568185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813152"/>
        <c:crosses val="max"/>
        <c:crossBetween val="between"/>
      </c:valAx>
      <c:catAx>
        <c:axId val="356813152"/>
        <c:scaling>
          <c:orientation val="minMax"/>
        </c:scaling>
        <c:delete val="1"/>
        <c:axPos val="b"/>
        <c:numFmt formatCode="General" sourceLinked="1"/>
        <c:majorTickMark val="out"/>
        <c:minorTickMark val="none"/>
        <c:tickLblPos val="nextTo"/>
        <c:crossAx val="3568185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0.22856122379486798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8.392121016879539E-2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0.87612548175126204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8.3921210168794502E-2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0.30101671710220046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8.3948949917479254E-2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56824032"/>
        <c:axId val="3568245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8.0691775638657006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356820224"/>
        <c:axId val="356819680"/>
      </c:scatterChart>
      <c:catAx>
        <c:axId val="356824032"/>
        <c:scaling>
          <c:orientation val="minMax"/>
        </c:scaling>
        <c:delete val="1"/>
        <c:axPos val="l"/>
        <c:numFmt formatCode="General" sourceLinked="1"/>
        <c:majorTickMark val="out"/>
        <c:minorTickMark val="none"/>
        <c:tickLblPos val="nextTo"/>
        <c:crossAx val="356824576"/>
        <c:crosses val="autoZero"/>
        <c:auto val="1"/>
        <c:lblAlgn val="ctr"/>
        <c:lblOffset val="100"/>
        <c:noMultiLvlLbl val="0"/>
      </c:catAx>
      <c:valAx>
        <c:axId val="3568245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6824032"/>
        <c:crosses val="autoZero"/>
        <c:crossBetween val="between"/>
      </c:valAx>
      <c:valAx>
        <c:axId val="356819680"/>
        <c:scaling>
          <c:orientation val="minMax"/>
          <c:min val="0"/>
        </c:scaling>
        <c:delete val="1"/>
        <c:axPos val="r"/>
        <c:numFmt formatCode="#;;0" sourceLinked="0"/>
        <c:majorTickMark val="out"/>
        <c:minorTickMark val="none"/>
        <c:tickLblPos val="nextTo"/>
        <c:crossAx val="356820224"/>
        <c:crosses val="max"/>
        <c:crossBetween val="midCat"/>
        <c:majorUnit val="1"/>
      </c:valAx>
      <c:valAx>
        <c:axId val="3568202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68196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0.15632823836633403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0.13003128398836239</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1.3575080852373205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0.13003128398836239</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0.46640879162768911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0.37766581695571233</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356811520"/>
        <c:axId val="3568120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6.1528654742106497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356812608"/>
        <c:axId val="356810976"/>
      </c:scatterChart>
      <c:catAx>
        <c:axId val="356811520"/>
        <c:scaling>
          <c:orientation val="minMax"/>
        </c:scaling>
        <c:delete val="1"/>
        <c:axPos val="l"/>
        <c:numFmt formatCode="General" sourceLinked="1"/>
        <c:majorTickMark val="out"/>
        <c:minorTickMark val="none"/>
        <c:tickLblPos val="nextTo"/>
        <c:crossAx val="356812064"/>
        <c:crosses val="autoZero"/>
        <c:auto val="1"/>
        <c:lblAlgn val="ctr"/>
        <c:lblOffset val="100"/>
        <c:noMultiLvlLbl val="0"/>
      </c:catAx>
      <c:valAx>
        <c:axId val="3568120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6811520"/>
        <c:crosses val="autoZero"/>
        <c:crossBetween val="between"/>
      </c:valAx>
      <c:valAx>
        <c:axId val="356810976"/>
        <c:scaling>
          <c:orientation val="minMax"/>
          <c:min val="0"/>
        </c:scaling>
        <c:delete val="1"/>
        <c:axPos val="r"/>
        <c:numFmt formatCode="#;;0" sourceLinked="0"/>
        <c:majorTickMark val="out"/>
        <c:minorTickMark val="none"/>
        <c:tickLblPos val="nextTo"/>
        <c:crossAx val="356812608"/>
        <c:crosses val="max"/>
        <c:crossBetween val="midCat"/>
        <c:majorUnit val="1"/>
      </c:valAx>
      <c:valAx>
        <c:axId val="3568126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68109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356816416"/>
        <c:axId val="3568169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4.7170655070197096</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356822400"/>
        <c:axId val="356826208"/>
      </c:barChart>
      <c:catAx>
        <c:axId val="356816416"/>
        <c:scaling>
          <c:orientation val="minMax"/>
        </c:scaling>
        <c:delete val="1"/>
        <c:axPos val="b"/>
        <c:numFmt formatCode="General" sourceLinked="1"/>
        <c:majorTickMark val="none"/>
        <c:minorTickMark val="none"/>
        <c:tickLblPos val="nextTo"/>
        <c:crossAx val="356816960"/>
        <c:crosses val="autoZero"/>
        <c:auto val="1"/>
        <c:lblAlgn val="ctr"/>
        <c:lblOffset val="100"/>
        <c:noMultiLvlLbl val="0"/>
      </c:catAx>
      <c:valAx>
        <c:axId val="3568169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6816416"/>
        <c:crosses val="autoZero"/>
        <c:crossBetween val="between"/>
      </c:valAx>
      <c:valAx>
        <c:axId val="3568262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822400"/>
        <c:crosses val="max"/>
        <c:crossBetween val="between"/>
      </c:valAx>
      <c:catAx>
        <c:axId val="356822400"/>
        <c:scaling>
          <c:orientation val="minMax"/>
        </c:scaling>
        <c:delete val="1"/>
        <c:axPos val="b"/>
        <c:numFmt formatCode="General" sourceLinked="1"/>
        <c:majorTickMark val="out"/>
        <c:minorTickMark val="none"/>
        <c:tickLblPos val="nextTo"/>
        <c:crossAx val="3568262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0.19064800925061531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0.1553584131020429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1.6219197059881125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0.1553584131020429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0.1285335495589166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56822944"/>
        <c:axId val="3568234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5.2070796541709701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356819136"/>
        <c:axId val="356818048"/>
      </c:scatterChart>
      <c:catAx>
        <c:axId val="356822944"/>
        <c:scaling>
          <c:orientation val="minMax"/>
        </c:scaling>
        <c:delete val="1"/>
        <c:axPos val="l"/>
        <c:numFmt formatCode="General" sourceLinked="1"/>
        <c:majorTickMark val="out"/>
        <c:minorTickMark val="none"/>
        <c:tickLblPos val="nextTo"/>
        <c:crossAx val="356823488"/>
        <c:crosses val="autoZero"/>
        <c:auto val="1"/>
        <c:lblAlgn val="ctr"/>
        <c:lblOffset val="100"/>
        <c:noMultiLvlLbl val="0"/>
      </c:catAx>
      <c:valAx>
        <c:axId val="3568234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6822944"/>
        <c:crosses val="autoZero"/>
        <c:crossBetween val="between"/>
      </c:valAx>
      <c:valAx>
        <c:axId val="356818048"/>
        <c:scaling>
          <c:orientation val="minMax"/>
          <c:min val="0"/>
        </c:scaling>
        <c:delete val="1"/>
        <c:axPos val="r"/>
        <c:numFmt formatCode="#;;0" sourceLinked="0"/>
        <c:majorTickMark val="out"/>
        <c:minorTickMark val="none"/>
        <c:tickLblPos val="nextTo"/>
        <c:crossAx val="356819136"/>
        <c:crosses val="max"/>
        <c:crossBetween val="midCat"/>
        <c:majorUnit val="1"/>
      </c:valAx>
      <c:valAx>
        <c:axId val="35681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681804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0.48109201970421056</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0.13997006787547805</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1.4612675734954892</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0.1399700678754785</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0.11079280924728341</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356825120"/>
        <c:axId val="3568153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4.1388379207927297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356820768"/>
        <c:axId val="356813696"/>
      </c:scatterChart>
      <c:catAx>
        <c:axId val="356825120"/>
        <c:scaling>
          <c:orientation val="minMax"/>
        </c:scaling>
        <c:delete val="1"/>
        <c:axPos val="l"/>
        <c:numFmt formatCode="General" sourceLinked="1"/>
        <c:majorTickMark val="out"/>
        <c:minorTickMark val="none"/>
        <c:tickLblPos val="nextTo"/>
        <c:crossAx val="356815328"/>
        <c:crosses val="autoZero"/>
        <c:auto val="1"/>
        <c:lblAlgn val="ctr"/>
        <c:lblOffset val="100"/>
        <c:noMultiLvlLbl val="0"/>
      </c:catAx>
      <c:valAx>
        <c:axId val="3568153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6825120"/>
        <c:crosses val="autoZero"/>
        <c:crossBetween val="between"/>
      </c:valAx>
      <c:valAx>
        <c:axId val="356813696"/>
        <c:scaling>
          <c:orientation val="minMax"/>
          <c:min val="0"/>
        </c:scaling>
        <c:delete val="1"/>
        <c:axPos val="r"/>
        <c:numFmt formatCode="#;;0" sourceLinked="0"/>
        <c:majorTickMark val="out"/>
        <c:minorTickMark val="none"/>
        <c:tickLblPos val="nextTo"/>
        <c:crossAx val="356820768"/>
        <c:crosses val="max"/>
        <c:crossBetween val="midCat"/>
        <c:majorUnit val="1"/>
      </c:valAx>
      <c:valAx>
        <c:axId val="3568207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568136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0.11775373480215112</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0.55482404844638644</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0.15468079655045308</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1.6148454856985142</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0.15468079655045308</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0.52045478491119201</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356815872"/>
        <c:axId val="3568175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3.0656922668500202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356825664"/>
        <c:axId val="356814240"/>
      </c:scatterChart>
      <c:catAx>
        <c:axId val="356815872"/>
        <c:scaling>
          <c:orientation val="minMax"/>
        </c:scaling>
        <c:delete val="1"/>
        <c:axPos val="l"/>
        <c:numFmt formatCode="General" sourceLinked="1"/>
        <c:majorTickMark val="out"/>
        <c:minorTickMark val="none"/>
        <c:tickLblPos val="nextTo"/>
        <c:crossAx val="356817504"/>
        <c:crosses val="autoZero"/>
        <c:auto val="1"/>
        <c:lblAlgn val="ctr"/>
        <c:lblOffset val="100"/>
        <c:noMultiLvlLbl val="0"/>
      </c:catAx>
      <c:valAx>
        <c:axId val="3568175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6815872"/>
        <c:crosses val="autoZero"/>
        <c:crossBetween val="between"/>
      </c:valAx>
      <c:valAx>
        <c:axId val="356814240"/>
        <c:scaling>
          <c:orientation val="minMax"/>
          <c:min val="0"/>
        </c:scaling>
        <c:delete val="1"/>
        <c:axPos val="r"/>
        <c:numFmt formatCode="#;;0" sourceLinked="0"/>
        <c:majorTickMark val="out"/>
        <c:minorTickMark val="none"/>
        <c:tickLblPos val="nextTo"/>
        <c:crossAx val="356825664"/>
        <c:crosses val="max"/>
        <c:crossBetween val="midCat"/>
        <c:majorUnit val="1"/>
      </c:valAx>
      <c:valAx>
        <c:axId val="3568256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568142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0.38929156651443098</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0.11664071123625863</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1.2177124128469181</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0.11664071123625863</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0.1780020944973133</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356814784"/>
        <c:axId val="3568213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6.4566521862651198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357530128"/>
        <c:axId val="356821856"/>
      </c:scatterChart>
      <c:catAx>
        <c:axId val="356814784"/>
        <c:scaling>
          <c:orientation val="minMax"/>
        </c:scaling>
        <c:delete val="1"/>
        <c:axPos val="l"/>
        <c:numFmt formatCode="General" sourceLinked="1"/>
        <c:majorTickMark val="out"/>
        <c:minorTickMark val="none"/>
        <c:tickLblPos val="nextTo"/>
        <c:crossAx val="356821312"/>
        <c:crosses val="autoZero"/>
        <c:auto val="1"/>
        <c:lblAlgn val="ctr"/>
        <c:lblOffset val="100"/>
        <c:noMultiLvlLbl val="0"/>
      </c:catAx>
      <c:valAx>
        <c:axId val="3568213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6814784"/>
        <c:crosses val="autoZero"/>
        <c:crossBetween val="between"/>
      </c:valAx>
      <c:valAx>
        <c:axId val="356821856"/>
        <c:scaling>
          <c:orientation val="minMax"/>
          <c:min val="0"/>
        </c:scaling>
        <c:delete val="1"/>
        <c:axPos val="r"/>
        <c:numFmt formatCode="#;;0" sourceLinked="0"/>
        <c:majorTickMark val="out"/>
        <c:minorTickMark val="none"/>
        <c:tickLblPos val="nextTo"/>
        <c:crossAx val="357530128"/>
        <c:crosses val="max"/>
        <c:crossBetween val="midCat"/>
        <c:majorUnit val="1"/>
      </c:valAx>
      <c:valAx>
        <c:axId val="3575301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568218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0.88461538461538458</c:v>
                </c:pt>
                <c:pt idx="1">
                  <c:v>1.6025641025641024E-2</c:v>
                </c:pt>
                <c:pt idx="2">
                  <c:v>5.4487179487179488E-2</c:v>
                </c:pt>
                <c:pt idx="3">
                  <c:v>6.41025641025641E-3</c:v>
                </c:pt>
                <c:pt idx="4">
                  <c:v>1.6025641025641024E-2</c:v>
                </c:pt>
                <c:pt idx="5">
                  <c:v>2.2435897435897436E-2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229988272"/>
        <c:axId val="229987184"/>
      </c:barChart>
      <c:valAx>
        <c:axId val="229987184"/>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9988272"/>
        <c:crosses val="autoZero"/>
        <c:crossBetween val="between"/>
      </c:valAx>
      <c:catAx>
        <c:axId val="22998827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998718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357525776"/>
        <c:axId val="3575274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1.7977802307264199</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357529584"/>
        <c:axId val="357524688"/>
      </c:barChart>
      <c:catAx>
        <c:axId val="357525776"/>
        <c:scaling>
          <c:orientation val="minMax"/>
        </c:scaling>
        <c:delete val="1"/>
        <c:axPos val="b"/>
        <c:numFmt formatCode="General" sourceLinked="1"/>
        <c:majorTickMark val="none"/>
        <c:minorTickMark val="none"/>
        <c:tickLblPos val="nextTo"/>
        <c:crossAx val="357527408"/>
        <c:crosses val="autoZero"/>
        <c:auto val="1"/>
        <c:lblAlgn val="ctr"/>
        <c:lblOffset val="100"/>
        <c:noMultiLvlLbl val="0"/>
      </c:catAx>
      <c:valAx>
        <c:axId val="3575274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7525776"/>
        <c:crosses val="autoZero"/>
        <c:crossBetween val="between"/>
      </c:valAx>
      <c:valAx>
        <c:axId val="35752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529584"/>
        <c:crosses val="max"/>
        <c:crossBetween val="between"/>
      </c:valAx>
      <c:catAx>
        <c:axId val="357529584"/>
        <c:scaling>
          <c:orientation val="minMax"/>
        </c:scaling>
        <c:delete val="1"/>
        <c:axPos val="b"/>
        <c:numFmt formatCode="General" sourceLinked="1"/>
        <c:majorTickMark val="out"/>
        <c:minorTickMark val="none"/>
        <c:tickLblPos val="nextTo"/>
        <c:crossAx val="35752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4.180779771490406E-2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1.3829776028899023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0.13247092624091739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0.42333652084212625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57526320"/>
        <c:axId val="35752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1.7977802307264199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357525232"/>
        <c:axId val="357530672"/>
      </c:scatterChart>
      <c:catAx>
        <c:axId val="357526320"/>
        <c:scaling>
          <c:orientation val="minMax"/>
        </c:scaling>
        <c:delete val="1"/>
        <c:axPos val="l"/>
        <c:numFmt formatCode="General" sourceLinked="1"/>
        <c:majorTickMark val="out"/>
        <c:minorTickMark val="none"/>
        <c:tickLblPos val="nextTo"/>
        <c:crossAx val="357524144"/>
        <c:crosses val="autoZero"/>
        <c:auto val="1"/>
        <c:lblAlgn val="ctr"/>
        <c:lblOffset val="100"/>
        <c:noMultiLvlLbl val="0"/>
      </c:catAx>
      <c:valAx>
        <c:axId val="3575241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7526320"/>
        <c:crosses val="autoZero"/>
        <c:crossBetween val="between"/>
      </c:valAx>
      <c:valAx>
        <c:axId val="357530672"/>
        <c:scaling>
          <c:orientation val="minMax"/>
          <c:min val="0"/>
        </c:scaling>
        <c:delete val="1"/>
        <c:axPos val="r"/>
        <c:numFmt formatCode="#;;0" sourceLinked="0"/>
        <c:majorTickMark val="out"/>
        <c:minorTickMark val="none"/>
        <c:tickLblPos val="nextTo"/>
        <c:crossAx val="357525232"/>
        <c:crosses val="max"/>
        <c:crossBetween val="midCat"/>
        <c:majorUnit val="1"/>
      </c:valAx>
      <c:valAx>
        <c:axId val="3575252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753067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357526864"/>
        <c:axId val="3575236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7.1511113090962892</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357528496"/>
        <c:axId val="357527952"/>
      </c:barChart>
      <c:catAx>
        <c:axId val="357526864"/>
        <c:scaling>
          <c:orientation val="minMax"/>
        </c:scaling>
        <c:delete val="1"/>
        <c:axPos val="b"/>
        <c:numFmt formatCode="General" sourceLinked="1"/>
        <c:majorTickMark val="none"/>
        <c:minorTickMark val="none"/>
        <c:tickLblPos val="nextTo"/>
        <c:crossAx val="357523600"/>
        <c:crosses val="autoZero"/>
        <c:auto val="1"/>
        <c:lblAlgn val="ctr"/>
        <c:lblOffset val="100"/>
        <c:noMultiLvlLbl val="0"/>
      </c:catAx>
      <c:valAx>
        <c:axId val="3575236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7526864"/>
        <c:crosses val="autoZero"/>
        <c:crossBetween val="between"/>
      </c:valAx>
      <c:valAx>
        <c:axId val="3575279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528496"/>
        <c:crosses val="max"/>
        <c:crossBetween val="between"/>
      </c:valAx>
      <c:catAx>
        <c:axId val="357528496"/>
        <c:scaling>
          <c:orientation val="minMax"/>
        </c:scaling>
        <c:delete val="1"/>
        <c:axPos val="b"/>
        <c:numFmt formatCode="General" sourceLinked="1"/>
        <c:majorTickMark val="out"/>
        <c:minorTickMark val="none"/>
        <c:tickLblPos val="nextTo"/>
        <c:crossAx val="3575279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1.248005448074796E-2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0.40032602866153866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0.1116079037428932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1.1651706194097482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0.1011968955374023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57529040"/>
        <c:axId val="3615240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6.1167870123987296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361532720"/>
        <c:axId val="361532176"/>
      </c:scatterChart>
      <c:catAx>
        <c:axId val="357529040"/>
        <c:scaling>
          <c:orientation val="minMax"/>
        </c:scaling>
        <c:delete val="1"/>
        <c:axPos val="l"/>
        <c:numFmt formatCode="General" sourceLinked="1"/>
        <c:majorTickMark val="out"/>
        <c:minorTickMark val="none"/>
        <c:tickLblPos val="nextTo"/>
        <c:crossAx val="361524016"/>
        <c:crosses val="autoZero"/>
        <c:auto val="1"/>
        <c:lblAlgn val="ctr"/>
        <c:lblOffset val="100"/>
        <c:noMultiLvlLbl val="0"/>
      </c:catAx>
      <c:valAx>
        <c:axId val="3615240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7529040"/>
        <c:crosses val="autoZero"/>
        <c:crossBetween val="between"/>
      </c:valAx>
      <c:valAx>
        <c:axId val="361532176"/>
        <c:scaling>
          <c:orientation val="minMax"/>
          <c:min val="0"/>
        </c:scaling>
        <c:delete val="1"/>
        <c:axPos val="r"/>
        <c:numFmt formatCode="#;;0" sourceLinked="0"/>
        <c:majorTickMark val="out"/>
        <c:minorTickMark val="none"/>
        <c:tickLblPos val="nextTo"/>
        <c:crossAx val="361532720"/>
        <c:crosses val="max"/>
        <c:crossBetween val="midCat"/>
        <c:majorUnit val="1"/>
      </c:valAx>
      <c:valAx>
        <c:axId val="3615327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153217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1.7919618121164937E-2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0.37225128493442483</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0.10378087509332357</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1.0834575550665129</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0.10378087509332357</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0.14157537529018072</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361534352"/>
        <c:axId val="3615348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6.99291381683254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361524560"/>
        <c:axId val="361535440"/>
      </c:scatterChart>
      <c:catAx>
        <c:axId val="361534352"/>
        <c:scaling>
          <c:orientation val="minMax"/>
        </c:scaling>
        <c:delete val="1"/>
        <c:axPos val="l"/>
        <c:numFmt formatCode="General" sourceLinked="1"/>
        <c:majorTickMark val="out"/>
        <c:minorTickMark val="none"/>
        <c:tickLblPos val="nextTo"/>
        <c:crossAx val="361534896"/>
        <c:crosses val="autoZero"/>
        <c:auto val="1"/>
        <c:lblAlgn val="ctr"/>
        <c:lblOffset val="100"/>
        <c:noMultiLvlLbl val="0"/>
      </c:catAx>
      <c:valAx>
        <c:axId val="3615348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1534352"/>
        <c:crosses val="autoZero"/>
        <c:crossBetween val="between"/>
      </c:valAx>
      <c:valAx>
        <c:axId val="361535440"/>
        <c:scaling>
          <c:orientation val="minMax"/>
          <c:min val="0"/>
        </c:scaling>
        <c:delete val="1"/>
        <c:axPos val="r"/>
        <c:numFmt formatCode="#;;0" sourceLinked="0"/>
        <c:majorTickMark val="out"/>
        <c:minorTickMark val="none"/>
        <c:tickLblPos val="nextTo"/>
        <c:crossAx val="361524560"/>
        <c:crosses val="max"/>
        <c:crossBetween val="midCat"/>
        <c:majorUnit val="1"/>
      </c:valAx>
      <c:valAx>
        <c:axId val="3615245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615354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0.10209135514878742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7.6592788099290487E-2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0.79961779909025665</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7.6592788099290487E-2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0.11095888049855596</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361535984"/>
        <c:axId val="361527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8.3436330980575999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361533808"/>
        <c:axId val="361536528"/>
      </c:scatterChart>
      <c:catAx>
        <c:axId val="361535984"/>
        <c:scaling>
          <c:orientation val="minMax"/>
        </c:scaling>
        <c:delete val="1"/>
        <c:axPos val="l"/>
        <c:numFmt formatCode="General" sourceLinked="1"/>
        <c:majorTickMark val="out"/>
        <c:minorTickMark val="none"/>
        <c:tickLblPos val="nextTo"/>
        <c:crossAx val="361527824"/>
        <c:crosses val="autoZero"/>
        <c:auto val="1"/>
        <c:lblAlgn val="ctr"/>
        <c:lblOffset val="100"/>
        <c:noMultiLvlLbl val="0"/>
      </c:catAx>
      <c:valAx>
        <c:axId val="361527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1535984"/>
        <c:crosses val="autoZero"/>
        <c:crossBetween val="between"/>
      </c:valAx>
      <c:valAx>
        <c:axId val="361536528"/>
        <c:scaling>
          <c:orientation val="minMax"/>
          <c:min val="0"/>
        </c:scaling>
        <c:delete val="1"/>
        <c:axPos val="r"/>
        <c:numFmt formatCode="#;;0" sourceLinked="0"/>
        <c:majorTickMark val="out"/>
        <c:minorTickMark val="none"/>
        <c:tickLblPos val="nextTo"/>
        <c:crossAx val="361533808"/>
        <c:crosses val="max"/>
        <c:crossBetween val="midCat"/>
        <c:majorUnit val="1"/>
      </c:valAx>
      <c:valAx>
        <c:axId val="3615338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3615365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361523472"/>
        <c:axId val="36152238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6.9122709961399202</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361528912"/>
        <c:axId val="361530544"/>
      </c:barChart>
      <c:catAx>
        <c:axId val="361523472"/>
        <c:scaling>
          <c:orientation val="minMax"/>
        </c:scaling>
        <c:delete val="1"/>
        <c:axPos val="b"/>
        <c:numFmt formatCode="General" sourceLinked="1"/>
        <c:majorTickMark val="none"/>
        <c:minorTickMark val="none"/>
        <c:tickLblPos val="nextTo"/>
        <c:crossAx val="361522384"/>
        <c:crosses val="autoZero"/>
        <c:auto val="1"/>
        <c:lblAlgn val="ctr"/>
        <c:lblOffset val="100"/>
        <c:noMultiLvlLbl val="0"/>
      </c:catAx>
      <c:valAx>
        <c:axId val="36152238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1523472"/>
        <c:crosses val="autoZero"/>
        <c:crossBetween val="between"/>
      </c:valAx>
      <c:valAx>
        <c:axId val="361530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528912"/>
        <c:crosses val="max"/>
        <c:crossBetween val="between"/>
      </c:valAx>
      <c:catAx>
        <c:axId val="361528912"/>
        <c:scaling>
          <c:orientation val="minMax"/>
        </c:scaling>
        <c:delete val="1"/>
        <c:axPos val="b"/>
        <c:numFmt formatCode="General" sourceLinked="1"/>
        <c:majorTickMark val="out"/>
        <c:minorTickMark val="none"/>
        <c:tickLblPos val="nextTo"/>
        <c:crossAx val="361530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0.31133759106056136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9.1009490104837276E-2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0.95012611474096076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9.1009490104837276E-2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7.4198678222413328E-2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61525104"/>
        <c:axId val="3615212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6.9122709961399202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361525648"/>
        <c:axId val="361533264"/>
      </c:scatterChart>
      <c:catAx>
        <c:axId val="361525104"/>
        <c:scaling>
          <c:orientation val="minMax"/>
        </c:scaling>
        <c:delete val="1"/>
        <c:axPos val="l"/>
        <c:numFmt formatCode="General" sourceLinked="1"/>
        <c:majorTickMark val="out"/>
        <c:minorTickMark val="none"/>
        <c:tickLblPos val="nextTo"/>
        <c:crossAx val="361521296"/>
        <c:crosses val="autoZero"/>
        <c:auto val="1"/>
        <c:lblAlgn val="ctr"/>
        <c:lblOffset val="100"/>
        <c:noMultiLvlLbl val="0"/>
      </c:catAx>
      <c:valAx>
        <c:axId val="3615212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1525104"/>
        <c:crosses val="autoZero"/>
        <c:crossBetween val="between"/>
      </c:valAx>
      <c:valAx>
        <c:axId val="361533264"/>
        <c:scaling>
          <c:orientation val="minMax"/>
          <c:min val="0"/>
        </c:scaling>
        <c:delete val="1"/>
        <c:axPos val="r"/>
        <c:numFmt formatCode="#;;0" sourceLinked="0"/>
        <c:majorTickMark val="out"/>
        <c:minorTickMark val="none"/>
        <c:tickLblPos val="nextTo"/>
        <c:crossAx val="361525648"/>
        <c:crosses val="max"/>
        <c:crossBetween val="midCat"/>
        <c:majorUnit val="1"/>
      </c:valAx>
      <c:valAx>
        <c:axId val="3615256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1533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361531088"/>
        <c:axId val="3615218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6.3969341270757196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361526192"/>
        <c:axId val="361529456"/>
      </c:barChart>
      <c:catAx>
        <c:axId val="361531088"/>
        <c:scaling>
          <c:orientation val="minMax"/>
        </c:scaling>
        <c:delete val="1"/>
        <c:axPos val="b"/>
        <c:numFmt formatCode="General" sourceLinked="1"/>
        <c:majorTickMark val="none"/>
        <c:minorTickMark val="none"/>
        <c:tickLblPos val="nextTo"/>
        <c:crossAx val="361521840"/>
        <c:crosses val="autoZero"/>
        <c:auto val="1"/>
        <c:lblAlgn val="ctr"/>
        <c:lblOffset val="100"/>
        <c:noMultiLvlLbl val="0"/>
      </c:catAx>
      <c:valAx>
        <c:axId val="3615218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1531088"/>
        <c:crosses val="autoZero"/>
        <c:crossBetween val="between"/>
      </c:valAx>
      <c:valAx>
        <c:axId val="3615294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526192"/>
        <c:crosses val="max"/>
        <c:crossBetween val="between"/>
      </c:valAx>
      <c:catAx>
        <c:axId val="361526192"/>
        <c:scaling>
          <c:orientation val="minMax"/>
        </c:scaling>
        <c:delete val="1"/>
        <c:axPos val="b"/>
        <c:numFmt formatCode="General" sourceLinked="1"/>
        <c:majorTickMark val="out"/>
        <c:minorTickMark val="none"/>
        <c:tickLblPos val="nextTo"/>
        <c:crossAx val="3615294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0.25296464243491457</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0.34986871035838352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9.7540780645423375E-2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1.0183118577708736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9.7540780645423375E-2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0.1487866201934116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361526736"/>
        <c:axId val="3615316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6.3969341270757196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361522928"/>
        <c:axId val="361527280"/>
      </c:scatterChart>
      <c:catAx>
        <c:axId val="361526736"/>
        <c:scaling>
          <c:orientation val="minMax"/>
        </c:scaling>
        <c:delete val="1"/>
        <c:axPos val="l"/>
        <c:numFmt formatCode="General" sourceLinked="1"/>
        <c:majorTickMark val="out"/>
        <c:minorTickMark val="none"/>
        <c:tickLblPos val="nextTo"/>
        <c:crossAx val="361531632"/>
        <c:crosses val="autoZero"/>
        <c:auto val="1"/>
        <c:lblAlgn val="ctr"/>
        <c:lblOffset val="100"/>
        <c:noMultiLvlLbl val="0"/>
      </c:catAx>
      <c:valAx>
        <c:axId val="3615316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1526736"/>
        <c:crosses val="autoZero"/>
        <c:crossBetween val="between"/>
      </c:valAx>
      <c:valAx>
        <c:axId val="361527280"/>
        <c:scaling>
          <c:orientation val="minMax"/>
          <c:min val="0"/>
        </c:scaling>
        <c:delete val="1"/>
        <c:axPos val="r"/>
        <c:numFmt formatCode="#;;0" sourceLinked="0"/>
        <c:majorTickMark val="out"/>
        <c:minorTickMark val="none"/>
        <c:tickLblPos val="nextTo"/>
        <c:crossAx val="361522928"/>
        <c:crosses val="max"/>
        <c:crossBetween val="midCat"/>
        <c:majorUnit val="1"/>
      </c:valAx>
      <c:valAx>
        <c:axId val="3615229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15272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0.30769230769230771</c:v>
                </c:pt>
                <c:pt idx="1">
                  <c:v>1.0033444816053512E-2</c:v>
                </c:pt>
                <c:pt idx="2">
                  <c:v>0.54515050167224077</c:v>
                </c:pt>
                <c:pt idx="3">
                  <c:v>2.6755852842809364E-2</c:v>
                </c:pt>
                <c:pt idx="4">
                  <c:v>1.6722408026755852E-2</c:v>
                </c:pt>
                <c:pt idx="5">
                  <c:v>3.0100334448160536E-2</c:v>
                </c:pt>
                <c:pt idx="6">
                  <c:v>3.3444816053511705E-3</c:v>
                </c:pt>
                <c:pt idx="7">
                  <c:v>1.6722408026755852E-2</c:v>
                </c:pt>
                <c:pt idx="8">
                  <c:v>4.3478260869565216E-2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229982832"/>
        <c:axId val="229989904"/>
      </c:barChart>
      <c:valAx>
        <c:axId val="229989904"/>
        <c:scaling>
          <c:orientation val="minMax"/>
        </c:scaling>
        <c:delete val="1"/>
        <c:axPos val="t"/>
        <c:numFmt formatCode="0%" sourceLinked="1"/>
        <c:majorTickMark val="out"/>
        <c:minorTickMark val="none"/>
        <c:tickLblPos val="nextTo"/>
        <c:crossAx val="229982832"/>
        <c:crosses val="autoZero"/>
        <c:crossBetween val="between"/>
      </c:valAx>
      <c:catAx>
        <c:axId val="22998283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9989904"/>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7.6246734031018804</c:v>
                </c:pt>
                <c:pt idx="2">
                  <c:v>7.9109285892589796</c:v>
                </c:pt>
                <c:pt idx="3">
                  <c:v>7.3888677266145004</c:v>
                </c:pt>
                <c:pt idx="4">
                  <c:v>7.6167079139489102</c:v>
                </c:pt>
                <c:pt idx="5">
                  <c:v>7.4953220322449896</c:v>
                </c:pt>
                <c:pt idx="6">
                  <c:v>7.5309740130396898</c:v>
                </c:pt>
                <c:pt idx="7">
                  <c:v>7.3313476033363099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1528368"/>
        <c:axId val="361530000"/>
      </c:lineChart>
      <c:catAx>
        <c:axId val="3615283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1530000"/>
        <c:crosses val="autoZero"/>
        <c:auto val="1"/>
        <c:lblAlgn val="ctr"/>
        <c:lblOffset val="100"/>
        <c:noMultiLvlLbl val="0"/>
      </c:catAx>
      <c:valAx>
        <c:axId val="3615300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1528368"/>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7.0756969410945798</c:v>
                </c:pt>
                <c:pt idx="2">
                  <c:v>7.4214309993851098</c:v>
                </c:pt>
                <c:pt idx="3">
                  <c:v>6.7666388151293599</c:v>
                </c:pt>
                <c:pt idx="4">
                  <c:v>6.7993245604317103</c:v>
                </c:pt>
                <c:pt idx="5">
                  <c:v>7.1714250976782603</c:v>
                </c:pt>
                <c:pt idx="6">
                  <c:v>7.3746853530532803</c:v>
                </c:pt>
                <c:pt idx="7">
                  <c:v>6.5986906458016596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363522848"/>
        <c:axId val="363524480"/>
      </c:lineChart>
      <c:catAx>
        <c:axId val="3635228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3524480"/>
        <c:crosses val="autoZero"/>
        <c:auto val="1"/>
        <c:lblAlgn val="ctr"/>
        <c:lblOffset val="100"/>
        <c:noMultiLvlLbl val="0"/>
      </c:catAx>
      <c:valAx>
        <c:axId val="3635244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3522848"/>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7.0822736344615498</c:v>
                </c:pt>
                <c:pt idx="1">
                  <c:v>6.6671467432714699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3522304"/>
        <c:axId val="363525024"/>
      </c:lineChart>
      <c:catAx>
        <c:axId val="3635223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3525024"/>
        <c:crosses val="autoZero"/>
        <c:auto val="1"/>
        <c:lblAlgn val="ctr"/>
        <c:lblOffset val="100"/>
        <c:noMultiLvlLbl val="0"/>
      </c:catAx>
      <c:valAx>
        <c:axId val="3635250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3522304"/>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7.4861708108911396</c:v>
                </c:pt>
                <c:pt idx="2">
                  <c:v>7.21389637534734</c:v>
                </c:pt>
                <c:pt idx="3">
                  <c:v>6.6926449111024997</c:v>
                </c:pt>
                <c:pt idx="4">
                  <c:v>7.29607186877349</c:v>
                </c:pt>
                <c:pt idx="5">
                  <c:v>7.0172747497490402</c:v>
                </c:pt>
                <c:pt idx="6">
                  <c:v>7.1301903631661503</c:v>
                </c:pt>
                <c:pt idx="7">
                  <c:v>7.6243080520696003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3525568"/>
        <c:axId val="363527200"/>
      </c:lineChart>
      <c:catAx>
        <c:axId val="3635255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3527200"/>
        <c:crosses val="autoZero"/>
        <c:auto val="1"/>
        <c:lblAlgn val="ctr"/>
        <c:lblOffset val="100"/>
        <c:noMultiLvlLbl val="0"/>
      </c:catAx>
      <c:valAx>
        <c:axId val="3635272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352556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9.6241176488737104</c:v>
                </c:pt>
                <c:pt idx="1">
                  <c:v>9.4429712099835097</c:v>
                </c:pt>
                <c:pt idx="2">
                  <c:v>9.4790067617595604</c:v>
                </c:pt>
                <c:pt idx="3">
                  <c:v>9.7859754780153896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363523392"/>
        <c:axId val="363521216"/>
      </c:lineChart>
      <c:catAx>
        <c:axId val="3635233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3521216"/>
        <c:crosses val="autoZero"/>
        <c:auto val="1"/>
        <c:lblAlgn val="ctr"/>
        <c:lblOffset val="100"/>
        <c:noMultiLvlLbl val="0"/>
      </c:catAx>
      <c:valAx>
        <c:axId val="3635212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3523392"/>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8.2286302542195209</c:v>
                </c:pt>
                <c:pt idx="1">
                  <c:v>8.2525971167253598</c:v>
                </c:pt>
                <c:pt idx="2">
                  <c:v>8.2945265033316904</c:v>
                </c:pt>
                <c:pt idx="3">
                  <c:v>8.0774249346282492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3526112"/>
        <c:axId val="363521760"/>
      </c:lineChart>
      <c:catAx>
        <c:axId val="3635261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3521760"/>
        <c:crosses val="autoZero"/>
        <c:auto val="1"/>
        <c:lblAlgn val="ctr"/>
        <c:lblOffset val="100"/>
        <c:noMultiLvlLbl val="0"/>
      </c:catAx>
      <c:valAx>
        <c:axId val="3635217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3526112"/>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6.2336431619456896</c:v>
                </c:pt>
                <c:pt idx="2">
                  <c:v>6.24722226415384</c:v>
                </c:pt>
                <c:pt idx="3">
                  <c:v>5.7796004594639596</c:v>
                </c:pt>
                <c:pt idx="4">
                  <c:v>5.9956477917340196</c:v>
                </c:pt>
                <c:pt idx="5">
                  <c:v>6.1793507478555503</c:v>
                </c:pt>
                <c:pt idx="6">
                  <c:v>6.08216900028998</c:v>
                </c:pt>
                <c:pt idx="7">
                  <c:v>6.2359161229025304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3526656"/>
        <c:axId val="363520128"/>
      </c:lineChart>
      <c:catAx>
        <c:axId val="3635266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3520128"/>
        <c:crosses val="autoZero"/>
        <c:auto val="1"/>
        <c:lblAlgn val="ctr"/>
        <c:lblOffset val="100"/>
        <c:noMultiLvlLbl val="0"/>
      </c:catAx>
      <c:valAx>
        <c:axId val="3635201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3526656"/>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7.0249678603446997</c:v>
                </c:pt>
                <c:pt idx="2">
                  <c:v>7.8379173786863996</c:v>
                </c:pt>
                <c:pt idx="3">
                  <c:v>7.4124868611392598</c:v>
                </c:pt>
                <c:pt idx="4">
                  <c:v>7.2998267681238698</c:v>
                </c:pt>
                <c:pt idx="5">
                  <c:v>7.7487703186344996</c:v>
                </c:pt>
                <c:pt idx="6">
                  <c:v>7.1602839042499502</c:v>
                </c:pt>
                <c:pt idx="7">
                  <c:v>7.1002431911645596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363520672"/>
        <c:axId val="366154016"/>
      </c:lineChart>
      <c:catAx>
        <c:axId val="3635206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54016"/>
        <c:crosses val="autoZero"/>
        <c:auto val="1"/>
        <c:lblAlgn val="ctr"/>
        <c:lblOffset val="100"/>
        <c:noMultiLvlLbl val="0"/>
      </c:catAx>
      <c:valAx>
        <c:axId val="3661540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35206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7.0662885985230899</c:v>
                </c:pt>
                <c:pt idx="1">
                  <c:v>6.1577728177718001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6136608"/>
        <c:axId val="366146400"/>
      </c:lineChart>
      <c:catAx>
        <c:axId val="3661366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46400"/>
        <c:crosses val="autoZero"/>
        <c:auto val="1"/>
        <c:lblAlgn val="ctr"/>
        <c:lblOffset val="100"/>
        <c:noMultiLvlLbl val="0"/>
      </c:catAx>
      <c:valAx>
        <c:axId val="3661464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36608"/>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7.5728319541782101</c:v>
                </c:pt>
                <c:pt idx="1">
                  <c:v>6.8555910734932004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6128992"/>
        <c:axId val="366139328"/>
      </c:lineChart>
      <c:catAx>
        <c:axId val="3661289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39328"/>
        <c:crosses val="autoZero"/>
        <c:auto val="1"/>
        <c:lblAlgn val="ctr"/>
        <c:lblOffset val="100"/>
        <c:noMultiLvlLbl val="0"/>
      </c:catAx>
      <c:valAx>
        <c:axId val="3661393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28992"/>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24</c:v>
                </c:pt>
                <c:pt idx="4" formatCode="0">
                  <c:v>3</c:v>
                </c:pt>
                <c:pt idx="5" formatCode="0">
                  <c:v>1</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229982288"/>
        <c:axId val="229979568"/>
      </c:barChart>
      <c:valAx>
        <c:axId val="229979568"/>
        <c:scaling>
          <c:orientation val="minMax"/>
        </c:scaling>
        <c:delete val="1"/>
        <c:axPos val="t"/>
        <c:numFmt formatCode="General" sourceLinked="1"/>
        <c:majorTickMark val="out"/>
        <c:minorTickMark val="none"/>
        <c:tickLblPos val="nextTo"/>
        <c:crossAx val="229982288"/>
        <c:crosses val="autoZero"/>
        <c:crossBetween val="between"/>
      </c:valAx>
      <c:catAx>
        <c:axId val="2299822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2997956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7.88876739448206</c:v>
                </c:pt>
                <c:pt idx="1">
                  <c:v>7.2854770159250997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6148032"/>
        <c:axId val="366128448"/>
      </c:lineChart>
      <c:catAx>
        <c:axId val="3661480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28448"/>
        <c:crosses val="autoZero"/>
        <c:auto val="1"/>
        <c:lblAlgn val="ctr"/>
        <c:lblOffset val="100"/>
        <c:noMultiLvlLbl val="0"/>
      </c:catAx>
      <c:valAx>
        <c:axId val="3661284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4803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7.2874072513462798</c:v>
                </c:pt>
                <c:pt idx="1">
                  <c:v>7.4695697398121599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6139872"/>
        <c:axId val="366144768"/>
      </c:lineChart>
      <c:catAx>
        <c:axId val="3661398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44768"/>
        <c:crosses val="autoZero"/>
        <c:auto val="1"/>
        <c:lblAlgn val="ctr"/>
        <c:lblOffset val="100"/>
        <c:noMultiLvlLbl val="0"/>
      </c:catAx>
      <c:valAx>
        <c:axId val="3661447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39872"/>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7.9831427233026302</c:v>
                </c:pt>
                <c:pt idx="1">
                  <c:v>7.8255507544814202</c:v>
                </c:pt>
                <c:pt idx="2">
                  <c:v>7.3976778667365304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6129536"/>
        <c:axId val="366137696"/>
      </c:lineChart>
      <c:catAx>
        <c:axId val="3661295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37696"/>
        <c:crosses val="autoZero"/>
        <c:auto val="1"/>
        <c:lblAlgn val="ctr"/>
        <c:lblOffset val="100"/>
        <c:noMultiLvlLbl val="0"/>
      </c:catAx>
      <c:valAx>
        <c:axId val="3661376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2953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6.0844984988572302</c:v>
                </c:pt>
                <c:pt idx="1">
                  <c:v>6.4783901246192803</c:v>
                </c:pt>
                <c:pt idx="2">
                  <c:v>5.7534181705427603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366131712"/>
        <c:axId val="366137152"/>
      </c:lineChart>
      <c:catAx>
        <c:axId val="3661317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37152"/>
        <c:crosses val="autoZero"/>
        <c:auto val="1"/>
        <c:lblAlgn val="ctr"/>
        <c:lblOffset val="100"/>
        <c:noMultiLvlLbl val="0"/>
      </c:catAx>
      <c:valAx>
        <c:axId val="3661371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31712"/>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7.4251668591967901</c:v>
                </c:pt>
                <c:pt idx="2">
                  <c:v>8.3998835057424497</c:v>
                </c:pt>
                <c:pt idx="3">
                  <c:v>7.5210940643302502</c:v>
                </c:pt>
                <c:pt idx="4">
                  <c:v>8.1090022147892906</c:v>
                </c:pt>
                <c:pt idx="5">
                  <c:v>7.7998626467518903</c:v>
                </c:pt>
                <c:pt idx="6">
                  <c:v>7.8964466957494404</c:v>
                </c:pt>
                <c:pt idx="7">
                  <c:v>7.2878321362313301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6140960"/>
        <c:axId val="366125728"/>
      </c:lineChart>
      <c:catAx>
        <c:axId val="3661409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25728"/>
        <c:crosses val="autoZero"/>
        <c:auto val="1"/>
        <c:lblAlgn val="ctr"/>
        <c:lblOffset val="100"/>
        <c:noMultiLvlLbl val="0"/>
      </c:catAx>
      <c:valAx>
        <c:axId val="3661257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4096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6.7302644801837301</c:v>
                </c:pt>
                <c:pt idx="1">
                  <c:v>6.3402485384019096</c:v>
                </c:pt>
                <c:pt idx="2">
                  <c:v>7.1569031721962997</c:v>
                </c:pt>
                <c:pt idx="3">
                  <c:v>6.1528654742106497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366145856"/>
        <c:axId val="366153472"/>
      </c:lineChart>
      <c:catAx>
        <c:axId val="3661458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53472"/>
        <c:crosses val="autoZero"/>
        <c:auto val="1"/>
        <c:lblAlgn val="ctr"/>
        <c:lblOffset val="100"/>
        <c:noMultiLvlLbl val="0"/>
      </c:catAx>
      <c:valAx>
        <c:axId val="3661534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458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8.0311711954780396</c:v>
                </c:pt>
                <c:pt idx="1">
                  <c:v>7.6265640521696696</c:v>
                </c:pt>
                <c:pt idx="2">
                  <c:v>8.4706995110772798</c:v>
                </c:pt>
                <c:pt idx="3">
                  <c:v>8.0691775638657095</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366155648"/>
        <c:axId val="366138240"/>
      </c:lineChart>
      <c:catAx>
        <c:axId val="3661556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38240"/>
        <c:crosses val="autoZero"/>
        <c:auto val="1"/>
        <c:lblAlgn val="ctr"/>
        <c:lblOffset val="100"/>
        <c:noMultiLvlLbl val="0"/>
      </c:catAx>
      <c:valAx>
        <c:axId val="3661382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5564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3.6906243798434502</c:v>
                </c:pt>
                <c:pt idx="2">
                  <c:v>4.6441609878795598</c:v>
                </c:pt>
                <c:pt idx="3">
                  <c:v>4.2778261367785104</c:v>
                </c:pt>
                <c:pt idx="4">
                  <c:v>4.3951768259848798</c:v>
                </c:pt>
                <c:pt idx="5">
                  <c:v>4.3741442171288298</c:v>
                </c:pt>
                <c:pt idx="6">
                  <c:v>4.3143776133749503</c:v>
                </c:pt>
                <c:pt idx="7">
                  <c:v>4.1388379207927297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6148576"/>
        <c:axId val="366152928"/>
      </c:lineChart>
      <c:catAx>
        <c:axId val="3661485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52928"/>
        <c:crosses val="autoZero"/>
        <c:auto val="1"/>
        <c:lblAlgn val="ctr"/>
        <c:lblOffset val="100"/>
        <c:noMultiLvlLbl val="0"/>
      </c:catAx>
      <c:valAx>
        <c:axId val="3661529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4857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5.1151953412608302</c:v>
                </c:pt>
                <c:pt idx="1">
                  <c:v>5.2070796541709701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6151296"/>
        <c:axId val="366133888"/>
      </c:lineChart>
      <c:catAx>
        <c:axId val="3661512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33888"/>
        <c:crosses val="autoZero"/>
        <c:auto val="1"/>
        <c:lblAlgn val="ctr"/>
        <c:lblOffset val="100"/>
        <c:noMultiLvlLbl val="0"/>
      </c:catAx>
      <c:valAx>
        <c:axId val="3661338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51296"/>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4.9756328818454003</c:v>
                </c:pt>
                <c:pt idx="1">
                  <c:v>3.0656922668500202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6126816"/>
        <c:axId val="366150752"/>
      </c:lineChart>
      <c:catAx>
        <c:axId val="3661268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50752"/>
        <c:crosses val="autoZero"/>
        <c:auto val="1"/>
        <c:lblAlgn val="ctr"/>
        <c:lblOffset val="100"/>
        <c:noMultiLvlLbl val="0"/>
      </c:catAx>
      <c:valAx>
        <c:axId val="3661507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2681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21</c:v>
                </c:pt>
                <c:pt idx="2">
                  <c:v>4</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229990992"/>
        <c:axId val="229978480"/>
      </c:barChart>
      <c:valAx>
        <c:axId val="229978480"/>
        <c:scaling>
          <c:orientation val="minMax"/>
        </c:scaling>
        <c:delete val="1"/>
        <c:axPos val="t"/>
        <c:numFmt formatCode="0" sourceLinked="1"/>
        <c:majorTickMark val="out"/>
        <c:minorTickMark val="none"/>
        <c:tickLblPos val="nextTo"/>
        <c:crossAx val="229990992"/>
        <c:crosses val="autoZero"/>
        <c:crossBetween val="between"/>
      </c:valAx>
      <c:catAx>
        <c:axId val="2299909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2997848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6.4910497867496701</c:v>
                </c:pt>
                <c:pt idx="2">
                  <c:v>6.4306760272896497</c:v>
                </c:pt>
                <c:pt idx="3">
                  <c:v>6.7439124872710101</c:v>
                </c:pt>
                <c:pt idx="4">
                  <c:v>6.7434110231785001</c:v>
                </c:pt>
                <c:pt idx="5">
                  <c:v>6.7084594966423499</c:v>
                </c:pt>
                <c:pt idx="6">
                  <c:v>7.1848957761000802</c:v>
                </c:pt>
                <c:pt idx="7">
                  <c:v>6.4566521862651198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6144224"/>
        <c:axId val="366140416"/>
      </c:lineChart>
      <c:catAx>
        <c:axId val="3661442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40416"/>
        <c:crosses val="autoZero"/>
        <c:auto val="1"/>
        <c:lblAlgn val="ctr"/>
        <c:lblOffset val="100"/>
        <c:noMultiLvlLbl val="0"/>
      </c:catAx>
      <c:valAx>
        <c:axId val="3661404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44224"/>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2.3441202539542001</c:v>
                </c:pt>
                <c:pt idx="1">
                  <c:v>2.2513500357059599</c:v>
                </c:pt>
                <c:pt idx="2">
                  <c:v>1.7977802307264199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6134432"/>
        <c:axId val="366132256"/>
      </c:lineChart>
      <c:catAx>
        <c:axId val="3661344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32256"/>
        <c:crosses val="autoZero"/>
        <c:auto val="1"/>
        <c:lblAlgn val="ctr"/>
        <c:lblOffset val="100"/>
        <c:noMultiLvlLbl val="0"/>
      </c:catAx>
      <c:valAx>
        <c:axId val="3661322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3443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6.0854249183783802</c:v>
                </c:pt>
                <c:pt idx="2">
                  <c:v>6.2599889776501803</c:v>
                </c:pt>
                <c:pt idx="3">
                  <c:v>6.0243242634160303</c:v>
                </c:pt>
                <c:pt idx="4">
                  <c:v>5.9289269493232997</c:v>
                </c:pt>
                <c:pt idx="5">
                  <c:v>6.22994987790086</c:v>
                </c:pt>
                <c:pt idx="6">
                  <c:v>6.3508359689799203</c:v>
                </c:pt>
                <c:pt idx="7">
                  <c:v>6.1167870123987296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6155104"/>
        <c:axId val="366151840"/>
      </c:lineChart>
      <c:catAx>
        <c:axId val="3661551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51840"/>
        <c:crosses val="autoZero"/>
        <c:auto val="1"/>
        <c:lblAlgn val="ctr"/>
        <c:lblOffset val="100"/>
        <c:noMultiLvlLbl val="0"/>
      </c:catAx>
      <c:valAx>
        <c:axId val="3661518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5510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8.30392127615956</c:v>
                </c:pt>
                <c:pt idx="2">
                  <c:v>8.4718470109438204</c:v>
                </c:pt>
                <c:pt idx="3">
                  <c:v>8.2788903299812304</c:v>
                </c:pt>
                <c:pt idx="4">
                  <c:v>8.5005092561535704</c:v>
                </c:pt>
                <c:pt idx="5">
                  <c:v>8.4992502806352999</c:v>
                </c:pt>
                <c:pt idx="6">
                  <c:v>8.3687156072775704</c:v>
                </c:pt>
                <c:pt idx="7">
                  <c:v>8.3436330980575999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6156192"/>
        <c:axId val="366143680"/>
      </c:lineChart>
      <c:catAx>
        <c:axId val="3661561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43680"/>
        <c:crosses val="autoZero"/>
        <c:auto val="1"/>
        <c:lblAlgn val="ctr"/>
        <c:lblOffset val="100"/>
        <c:noMultiLvlLbl val="0"/>
      </c:catAx>
      <c:valAx>
        <c:axId val="3661436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56192"/>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6.7918043645330402</c:v>
                </c:pt>
                <c:pt idx="2">
                  <c:v>7.0138991675211599</c:v>
                </c:pt>
                <c:pt idx="3">
                  <c:v>6.9183206651522999</c:v>
                </c:pt>
                <c:pt idx="4">
                  <c:v>6.8309879087951799</c:v>
                </c:pt>
                <c:pt idx="5">
                  <c:v>7.0431859636910099</c:v>
                </c:pt>
                <c:pt idx="6">
                  <c:v>7.10330275393133</c:v>
                </c:pt>
                <c:pt idx="7">
                  <c:v>6.9122709961399202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366130080"/>
        <c:axId val="366134976"/>
      </c:lineChart>
      <c:catAx>
        <c:axId val="3661300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34976"/>
        <c:crosses val="autoZero"/>
        <c:auto val="1"/>
        <c:lblAlgn val="ctr"/>
        <c:lblOffset val="100"/>
        <c:noMultiLvlLbl val="0"/>
      </c:catAx>
      <c:valAx>
        <c:axId val="3661349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366130080"/>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3.0656922668500202</c:v>
                </c:pt>
                <c:pt idx="1">
                  <c:v>6.1528654742106497</c:v>
                </c:pt>
                <c:pt idx="2">
                  <c:v>6.1577728177718001</c:v>
                </c:pt>
                <c:pt idx="3">
                  <c:v>7.2854770159250997</c:v>
                </c:pt>
                <c:pt idx="4">
                  <c:v>7.3976778667365304</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229992080"/>
        <c:axId val="229980656"/>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3.9168038671864389</c:v>
                </c:pt>
                <c:pt idx="1">
                  <c:v>6.8917896750554029</c:v>
                </c:pt>
                <c:pt idx="2">
                  <c:v>6.6856292351058908</c:v>
                </c:pt>
                <c:pt idx="3">
                  <c:v>7.6925100632301717</c:v>
                </c:pt>
                <c:pt idx="4">
                  <c:v>7.7960101352468145</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229983376"/>
        <c:axId val="229976848"/>
      </c:barChart>
      <c:catAx>
        <c:axId val="229992080"/>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229980656"/>
        <c:crosses val="autoZero"/>
        <c:auto val="1"/>
        <c:lblAlgn val="ctr"/>
        <c:lblOffset val="200"/>
        <c:noMultiLvlLbl val="0"/>
      </c:catAx>
      <c:valAx>
        <c:axId val="22998065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229992080"/>
        <c:crosses val="autoZero"/>
        <c:crossBetween val="between"/>
      </c:valAx>
      <c:valAx>
        <c:axId val="229976848"/>
        <c:scaling>
          <c:orientation val="minMax"/>
          <c:max val="0.70000000000000007"/>
          <c:min val="0"/>
        </c:scaling>
        <c:delete val="1"/>
        <c:axPos val="b"/>
        <c:numFmt formatCode="General" sourceLinked="1"/>
        <c:majorTickMark val="out"/>
        <c:minorTickMark val="none"/>
        <c:tickLblPos val="nextTo"/>
        <c:crossAx val="229983376"/>
        <c:crosses val="max"/>
        <c:crossBetween val="between"/>
      </c:valAx>
      <c:catAx>
        <c:axId val="229983376"/>
        <c:scaling>
          <c:orientation val="maxMin"/>
        </c:scaling>
        <c:delete val="1"/>
        <c:axPos val="r"/>
        <c:numFmt formatCode="General" sourceLinked="1"/>
        <c:majorTickMark val="out"/>
        <c:minorTickMark val="none"/>
        <c:tickLblPos val="nextTo"/>
        <c:crossAx val="229976848"/>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5.2070796541709701</c:v>
                </c:pt>
                <c:pt idx="1">
                  <c:v>7.6243080520696003</c:v>
                </c:pt>
                <c:pt idx="2">
                  <c:v>6.1167870123987296</c:v>
                </c:pt>
                <c:pt idx="3">
                  <c:v>6.2359161229025304</c:v>
                </c:pt>
                <c:pt idx="4">
                  <c:v>7.3313476033363099</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229977392"/>
        <c:axId val="22998120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4.7100557508477454</c:v>
                </c:pt>
                <c:pt idx="1">
                  <c:v>7.341301486506806</c:v>
                </c:pt>
                <c:pt idx="2">
                  <c:v>5.8569448919107137</c:v>
                </c:pt>
                <c:pt idx="3">
                  <c:v>5.986567912826299</c:v>
                </c:pt>
                <c:pt idx="4">
                  <c:v>7.1240545037721938</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229981744"/>
        <c:axId val="229985552"/>
      </c:barChart>
      <c:catAx>
        <c:axId val="229977392"/>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229981200"/>
        <c:crosses val="autoZero"/>
        <c:auto val="1"/>
        <c:lblAlgn val="ctr"/>
        <c:lblOffset val="200"/>
        <c:noMultiLvlLbl val="0"/>
      </c:catAx>
      <c:valAx>
        <c:axId val="22998120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229977392"/>
        <c:crosses val="autoZero"/>
        <c:crossBetween val="between"/>
      </c:valAx>
      <c:valAx>
        <c:axId val="229985552"/>
        <c:scaling>
          <c:orientation val="minMax"/>
          <c:max val="0.70000000000000007"/>
          <c:min val="0"/>
        </c:scaling>
        <c:delete val="1"/>
        <c:axPos val="b"/>
        <c:numFmt formatCode="General" sourceLinked="1"/>
        <c:majorTickMark val="out"/>
        <c:minorTickMark val="none"/>
        <c:tickLblPos val="nextTo"/>
        <c:crossAx val="229981744"/>
        <c:crosses val="max"/>
        <c:crossBetween val="between"/>
      </c:valAx>
      <c:catAx>
        <c:axId val="229981744"/>
        <c:scaling>
          <c:orientation val="maxMin"/>
        </c:scaling>
        <c:delete val="1"/>
        <c:axPos val="r"/>
        <c:numFmt formatCode="General" sourceLinked="1"/>
        <c:majorTickMark val="out"/>
        <c:minorTickMark val="none"/>
        <c:tickLblPos val="nextTo"/>
        <c:crossAx val="22998555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497732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RWR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Hertfordshire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500457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RWR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Hertfordshire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49484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RWR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Hertfordshire Partnership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Hertfordshire Partnership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343315107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359178467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3939316841"/>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 In the last 12 months, do you feel you have seen NHS mental health services often enough for your needs?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Q14. Have you agreed with someone from NHS mental health services what care you will receive?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Q7. Were you given enough time to discuss your needs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366916893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Q16. Does this agreement on what care you will receive take into account your needs in other areas of your life?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Q22. Has the purpose of your medicines ever been discussed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31518309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0167632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3233790662"/>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3094788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253905627"/>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3081616429"/>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11030952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0052688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3323457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917248224"/>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075136905"/>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111287386"/>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200806537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276542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855064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105455833"/>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4244622794"/>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832734479"/>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501834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496083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9066208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892789923"/>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861798419"/>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36587117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324837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7170611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1273498612"/>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164476430"/>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30115077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683925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3275866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89325405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670145951"/>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652503672"/>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22427450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35573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4009083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36177630"/>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885123148"/>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24966666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24172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2489401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101956376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41880156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2173746449"/>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776775250"/>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15366146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337025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8000060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095731768"/>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34061098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307946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6031052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2348075074"/>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560706316"/>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505079036"/>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320733513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323811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6339708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754464757"/>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19800988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886335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5839908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317090410"/>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981611541"/>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43757323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182085407"/>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12449187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32540545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444393676"/>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88657961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846467528"/>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91546783"/>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44786603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28153024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77437099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03680806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57247592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412512701"/>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8563672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87861528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76865880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07750486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644254024"/>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107478884"/>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07008795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278</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8392368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64684724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3740756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79171299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564996389"/>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42477491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35397102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89476348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944745776"/>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551255145"/>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270975752"/>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97259328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03632984"/>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41445969"/>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324674274"/>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546250659"/>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17503655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087771571"/>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825929639"/>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931435500"/>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12839620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59940652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26124232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823105036"/>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399764817"/>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36015414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62236841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289</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3668651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436055738"/>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Q22. Has the purpose of your medicines ever been discussed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Q29. Were you involved as much as you wanted to be in deciding what NHS talking therapies to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3864383836"/>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Q16. Does this agreement on what care you will receive take into account your needs in other areas of your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Hertfordshire Partnership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US" sz="1400" b="1" i="0" u="none" strike="noStrike" kern="1200" cap="none" spc="0" normalizeH="0" baseline="0" noProof="0" smtClean="0">
                <a:ln>
                  <a:noFill/>
                </a:ln>
                <a:solidFill>
                  <a:prstClr val="black"/>
                </a:solidFill>
                <a:effectLst/>
                <a:uLnTx/>
                <a:uFillTx/>
                <a:latin typeface="Arial"/>
                <a:ea typeface="+mj-ea"/>
                <a:cs typeface="+mj-cs"/>
              </a:rPr>
              <a:t>Support with physical health needs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support with their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Who organises care: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Seen often enough: </a:t>
            </a:r>
            <a:r>
              <a:rPr lang="en-US" sz="1400" b="0" smtClean="0">
                <a:solidFill>
                  <a:prstClr val="black"/>
                </a:solidFill>
                <a:latin typeface="Arial"/>
              </a:rPr>
              <a:t>service users being seen by NHS mental health services often enough for their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Care agreement: </a:t>
            </a:r>
            <a:r>
              <a:rPr lang="en-US" sz="1400" b="0" smtClean="0">
                <a:solidFill>
                  <a:prstClr val="black"/>
                </a:solidFill>
                <a:latin typeface="Arial"/>
              </a:rPr>
              <a:t>service users agreeing with someone from NHS mental health services what care they will receive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Enough time to discuss treatment</a:t>
            </a:r>
            <a:r>
              <a:rPr lang="en-GB" sz="1400" smtClean="0">
                <a:solidFill>
                  <a:prstClr val="black"/>
                </a:solidFill>
                <a:latin typeface="Arial"/>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enough time to discuss their needs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work</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Other areas of life: </a:t>
            </a:r>
            <a:r>
              <a:rPr lang="en-US" sz="1400" b="0" noProof="0" smtClean="0">
                <a:solidFill>
                  <a:prstClr val="black"/>
                </a:solidFill>
                <a:latin typeface="Arial"/>
              </a:rPr>
              <a:t>service users care agreements taking into account other areas of their life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Decisions in care: </a:t>
            </a:r>
            <a:r>
              <a:rPr lang="en-US" sz="1400" b="0" smtClean="0">
                <a:solidFill>
                  <a:prstClr val="black"/>
                </a:solidFill>
                <a:latin typeface="Arial"/>
              </a:rPr>
              <a:t>service users feeling that decisions were made together when reviewing care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Medicines purpose: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purpose of medicines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312</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312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25</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2024346071"/>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3328324602"/>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1912579417"/>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44640854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1407115357"/>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56647596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1348116975"/>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14044</TotalTime>
  <Words>8722</Words>
  <Application>Microsoft Office PowerPoint</Application>
  <PresentationFormat>Widescreen</PresentationFormat>
  <Paragraphs>983</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Hertfordshire Partnership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